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7" r:id="rId5"/>
    <p:sldId id="279" r:id="rId6"/>
    <p:sldId id="277" r:id="rId7"/>
    <p:sldId id="275" r:id="rId8"/>
    <p:sldId id="276" r:id="rId9"/>
    <p:sldId id="278" r:id="rId10"/>
    <p:sldId id="282" r:id="rId11"/>
    <p:sldId id="281" r:id="rId12"/>
    <p:sldId id="283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C6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38487D-8BA4-436A-8E1D-A13E409ECEBD}" v="195" dt="2020-02-22T20:28:12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84681" autoAdjust="0"/>
  </p:normalViewPr>
  <p:slideViewPr>
    <p:cSldViewPr>
      <p:cViewPr varScale="1">
        <p:scale>
          <a:sx n="99" d="100"/>
          <a:sy n="99" d="100"/>
        </p:scale>
        <p:origin x="108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b60af176f677b37/Desktop/Emory%20BI/01_Project_UnitedWays/United%20Ways%20Atlanta%20Original%20Dataset%20-%20RA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b60af176f677b37/Desktop/Emory%20BI/01_Project_UnitedWays/United%20Ways%20Atlanta%20Original%20Dataset%20-%20RA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b60af176f677b37/Desktop/Emory%20BI/01_Project_UnitedWays/United%20Ways%20Atlanta%20Original%20Dataset%20-%20RAR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b60af176f677b37/Desktop/Emory%20BI/01_Project_UnitedWays/United%20Ways%20Atlanta%20Original%20Dataset%20-%20RAR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b60af176f677b37/Desktop/Emory%20BI/01_Project_UnitedWays/United%20Ways%20Atlanta%20Original%20Dataset%20-%20RAR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d.docs.live.net/fb60af176f677b37/Desktop/Emory%20BI/01_Project_UnitedWays/United%20Ways%20Atlanta%20Original%20Dataset%20-%20RA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58531048110207"/>
          <c:y val="4.9500000000000002E-2"/>
          <c:w val="0.8721196764157686"/>
          <c:h val="0.7342255030621173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948-483A-8411-4E3CAA7D284F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948-483A-8411-4E3CAA7D284F}"/>
              </c:ext>
            </c:extLst>
          </c:dPt>
          <c:dPt>
            <c:idx val="1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948-483A-8411-4E3CAA7D28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'[United Ways Atlanta Original Dataset - RAR.xlsx]Pivot Table'!$G$7:$G$19</c:f>
              <c:strCache>
                <c:ptCount val="13"/>
                <c:pt idx="0">
                  <c:v>Fayette</c:v>
                </c:pt>
                <c:pt idx="1">
                  <c:v>Cherokee</c:v>
                </c:pt>
                <c:pt idx="2">
                  <c:v>Coweta</c:v>
                </c:pt>
                <c:pt idx="3">
                  <c:v>Cobb</c:v>
                </c:pt>
                <c:pt idx="4">
                  <c:v>Paulding</c:v>
                </c:pt>
                <c:pt idx="5">
                  <c:v>Henry</c:v>
                </c:pt>
                <c:pt idx="6">
                  <c:v>Gwinnett</c:v>
                </c:pt>
                <c:pt idx="7">
                  <c:v>Douglas</c:v>
                </c:pt>
                <c:pt idx="8">
                  <c:v>Fulton</c:v>
                </c:pt>
                <c:pt idx="9">
                  <c:v>Rockdale</c:v>
                </c:pt>
                <c:pt idx="10">
                  <c:v>Butts</c:v>
                </c:pt>
                <c:pt idx="11">
                  <c:v>DeKalb</c:v>
                </c:pt>
                <c:pt idx="12">
                  <c:v>Clayton</c:v>
                </c:pt>
              </c:strCache>
            </c:strRef>
          </c:cat>
          <c:val>
            <c:numRef>
              <c:f>'[United Ways Atlanta Original Dataset - RAR.xlsx]Pivot Table'!$H$7:$H$19</c:f>
              <c:numCache>
                <c:formatCode>_(* #,##0.00_);_(* \(#,##0.00\);_(* "-"??_);_(@_)</c:formatCode>
                <c:ptCount val="13"/>
                <c:pt idx="0">
                  <c:v>0.82172105357309744</c:v>
                </c:pt>
                <c:pt idx="1">
                  <c:v>0.74426397285117807</c:v>
                </c:pt>
                <c:pt idx="2">
                  <c:v>0.69040423147997276</c:v>
                </c:pt>
                <c:pt idx="3">
                  <c:v>0.68137895746711796</c:v>
                </c:pt>
                <c:pt idx="4">
                  <c:v>0.67884630717546257</c:v>
                </c:pt>
                <c:pt idx="5">
                  <c:v>0.63210527073199918</c:v>
                </c:pt>
                <c:pt idx="6">
                  <c:v>0.61752728472926544</c:v>
                </c:pt>
                <c:pt idx="7">
                  <c:v>0.59057728521334163</c:v>
                </c:pt>
                <c:pt idx="8">
                  <c:v>0.5588924860537634</c:v>
                </c:pt>
                <c:pt idx="9">
                  <c:v>0.55225006094609386</c:v>
                </c:pt>
                <c:pt idx="10">
                  <c:v>0.53142695678040808</c:v>
                </c:pt>
                <c:pt idx="11">
                  <c:v>0.5191493658071451</c:v>
                </c:pt>
                <c:pt idx="12">
                  <c:v>0.3615474093659522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48-483A-8411-4E3CAA7D28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7320800"/>
        <c:axId val="528426160"/>
      </c:barChart>
      <c:catAx>
        <c:axId val="537320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chemeClr val="tx2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8426160"/>
        <c:crossesAt val="0.58878780000000008"/>
        <c:auto val="1"/>
        <c:lblAlgn val="ctr"/>
        <c:lblOffset val="100"/>
        <c:noMultiLvlLbl val="0"/>
      </c:catAx>
      <c:valAx>
        <c:axId val="528426160"/>
        <c:scaling>
          <c:orientation val="minMax"/>
          <c:max val="0.9"/>
          <c:min val="0.30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Overall CWB Index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732080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50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'[United Ways Atlanta Original Dataset - RAR.xlsx]Pivot Table'!$G$7:$G$16</c:f>
              <c:strCache>
                <c:ptCount val="10"/>
                <c:pt idx="0">
                  <c:v>Fayette</c:v>
                </c:pt>
                <c:pt idx="1">
                  <c:v>Cherokee</c:v>
                </c:pt>
                <c:pt idx="2">
                  <c:v>Coweta</c:v>
                </c:pt>
                <c:pt idx="3">
                  <c:v>Cobb</c:v>
                </c:pt>
                <c:pt idx="4">
                  <c:v>Paulding</c:v>
                </c:pt>
                <c:pt idx="5">
                  <c:v>Henry</c:v>
                </c:pt>
                <c:pt idx="6">
                  <c:v>Gwinnett</c:v>
                </c:pt>
                <c:pt idx="7">
                  <c:v>Douglas</c:v>
                </c:pt>
                <c:pt idx="8">
                  <c:v>Fulton</c:v>
                </c:pt>
                <c:pt idx="9">
                  <c:v>Rockdale</c:v>
                </c:pt>
              </c:strCache>
            </c:strRef>
          </c:tx>
          <c:spPr>
            <a:solidFill>
              <a:schemeClr val="bg2">
                <a:alpha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8D6-436E-BCAD-7EFEBF2F1115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alpha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8D6-436E-BCAD-7EFEBF2F1115}"/>
              </c:ext>
            </c:extLst>
          </c:dPt>
          <c:dPt>
            <c:idx val="3"/>
            <c:invertIfNegative val="0"/>
            <c:bubble3D val="0"/>
            <c:spPr>
              <a:solidFill>
                <a:schemeClr val="bg2">
                  <a:alpha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8D6-436E-BCAD-7EFEBF2F1115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>
                  <a:alpha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48D6-436E-BCAD-7EFEBF2F1115}"/>
              </c:ext>
            </c:extLst>
          </c:dPt>
          <c:dPt>
            <c:idx val="5"/>
            <c:invertIfNegative val="0"/>
            <c:bubble3D val="0"/>
            <c:spPr>
              <a:solidFill>
                <a:schemeClr val="bg2">
                  <a:alpha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8D6-436E-BCAD-7EFEBF2F1115}"/>
              </c:ext>
            </c:extLst>
          </c:dPt>
          <c:dPt>
            <c:idx val="6"/>
            <c:invertIfNegative val="0"/>
            <c:bubble3D val="0"/>
            <c:spPr>
              <a:solidFill>
                <a:schemeClr val="bg2">
                  <a:alpha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48D6-436E-BCAD-7EFEBF2F1115}"/>
              </c:ext>
            </c:extLst>
          </c:dPt>
          <c:dPt>
            <c:idx val="7"/>
            <c:invertIfNegative val="0"/>
            <c:bubble3D val="0"/>
            <c:spPr>
              <a:solidFill>
                <a:schemeClr val="bg2">
                  <a:alpha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48D6-436E-BCAD-7EFEBF2F1115}"/>
              </c:ext>
            </c:extLst>
          </c:dPt>
          <c:dPt>
            <c:idx val="8"/>
            <c:invertIfNegative val="0"/>
            <c:bubble3D val="0"/>
            <c:spPr>
              <a:solidFill>
                <a:schemeClr val="bg2">
                  <a:alpha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48D6-436E-BCAD-7EFEBF2F1115}"/>
              </c:ext>
            </c:extLst>
          </c:dPt>
          <c:dPt>
            <c:idx val="9"/>
            <c:invertIfNegative val="0"/>
            <c:bubble3D val="0"/>
            <c:spPr>
              <a:solidFill>
                <a:schemeClr val="bg2">
                  <a:alpha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48D6-436E-BCAD-7EFEBF2F1115}"/>
              </c:ext>
            </c:extLst>
          </c:dPt>
          <c:xVal>
            <c:numRef>
              <c:f>'[United Ways Atlanta Original Dataset - RAR.xlsx]Pivot Table'!$K$7:$K$16</c:f>
              <c:numCache>
                <c:formatCode>0%</c:formatCode>
                <c:ptCount val="10"/>
                <c:pt idx="0">
                  <c:v>0.115</c:v>
                </c:pt>
                <c:pt idx="1">
                  <c:v>0.127</c:v>
                </c:pt>
                <c:pt idx="2">
                  <c:v>0.20399999999999999</c:v>
                </c:pt>
                <c:pt idx="3">
                  <c:v>0.17599999999999999</c:v>
                </c:pt>
                <c:pt idx="4">
                  <c:v>0.16400000000000001</c:v>
                </c:pt>
                <c:pt idx="5">
                  <c:v>0.20499999999999999</c:v>
                </c:pt>
                <c:pt idx="6">
                  <c:v>0.215</c:v>
                </c:pt>
                <c:pt idx="7">
                  <c:v>0.218</c:v>
                </c:pt>
                <c:pt idx="8">
                  <c:v>0.27</c:v>
                </c:pt>
                <c:pt idx="9">
                  <c:v>0.245</c:v>
                </c:pt>
              </c:numCache>
            </c:numRef>
          </c:xVal>
          <c:yVal>
            <c:numRef>
              <c:f>'[United Ways Atlanta Original Dataset - RAR.xlsx]Pivot Table'!$H$7:$H$16</c:f>
              <c:numCache>
                <c:formatCode>0%</c:formatCode>
                <c:ptCount val="10"/>
                <c:pt idx="0">
                  <c:v>0.82172105357309744</c:v>
                </c:pt>
                <c:pt idx="1">
                  <c:v>0.74426397285117807</c:v>
                </c:pt>
                <c:pt idx="2">
                  <c:v>0.69040423147997276</c:v>
                </c:pt>
                <c:pt idx="3">
                  <c:v>0.68137895746711796</c:v>
                </c:pt>
                <c:pt idx="4">
                  <c:v>0.67884630717546257</c:v>
                </c:pt>
                <c:pt idx="5">
                  <c:v>0.63210527073199918</c:v>
                </c:pt>
                <c:pt idx="6">
                  <c:v>0.61752728472926544</c:v>
                </c:pt>
                <c:pt idx="7">
                  <c:v>0.59057728521334163</c:v>
                </c:pt>
                <c:pt idx="8">
                  <c:v>0.5588924860537634</c:v>
                </c:pt>
                <c:pt idx="9">
                  <c:v>0.55225006094609386</c:v>
                </c:pt>
              </c:numCache>
            </c:numRef>
          </c:yVal>
          <c:bubbleSize>
            <c:numRef>
              <c:f>'[United Ways Atlanta Original Dataset - RAR.xlsx]Pivot Table'!$J$7:$J$16</c:f>
              <c:numCache>
                <c:formatCode>#,##0</c:formatCode>
                <c:ptCount val="10"/>
                <c:pt idx="0">
                  <c:v>113459</c:v>
                </c:pt>
                <c:pt idx="1">
                  <c:v>254149</c:v>
                </c:pt>
                <c:pt idx="2">
                  <c:v>145864</c:v>
                </c:pt>
                <c:pt idx="3">
                  <c:v>756865</c:v>
                </c:pt>
                <c:pt idx="4">
                  <c:v>164044</c:v>
                </c:pt>
                <c:pt idx="5">
                  <c:v>230220</c:v>
                </c:pt>
                <c:pt idx="6">
                  <c:v>927781</c:v>
                </c:pt>
                <c:pt idx="7">
                  <c:v>145331</c:v>
                </c:pt>
                <c:pt idx="8">
                  <c:v>1050114</c:v>
                </c:pt>
                <c:pt idx="9">
                  <c:v>90594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11-48D6-436E-BCAD-7EFEBF2F1115}"/>
            </c:ext>
          </c:extLst>
        </c:ser>
        <c:ser>
          <c:idx val="10"/>
          <c:order val="1"/>
          <c:tx>
            <c:strRef>
              <c:f>'[United Ways Atlanta Original Dataset - RAR.xlsx]Pivot Table'!$G$17</c:f>
              <c:strCache>
                <c:ptCount val="1"/>
                <c:pt idx="0">
                  <c:v>Butts</c:v>
                </c:pt>
              </c:strCache>
            </c:strRef>
          </c:tx>
          <c:spPr>
            <a:solidFill>
              <a:srgbClr val="FF0000">
                <a:alpha val="75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xVal>
            <c:numRef>
              <c:f>'[United Ways Atlanta Original Dataset - RAR.xlsx]Pivot Table'!$K$17</c:f>
              <c:numCache>
                <c:formatCode>0%</c:formatCode>
                <c:ptCount val="1"/>
                <c:pt idx="0">
                  <c:v>0.29399999999999998</c:v>
                </c:pt>
              </c:numCache>
            </c:numRef>
          </c:xVal>
          <c:yVal>
            <c:numRef>
              <c:f>'[United Ways Atlanta Original Dataset - RAR.xlsx]Pivot Table'!$H$17</c:f>
              <c:numCache>
                <c:formatCode>0%</c:formatCode>
                <c:ptCount val="1"/>
                <c:pt idx="0">
                  <c:v>0.53142695678040808</c:v>
                </c:pt>
              </c:numCache>
            </c:numRef>
          </c:yVal>
          <c:bubbleSize>
            <c:numRef>
              <c:f>'[United Ways Atlanta Original Dataset - RAR.xlsx]Pivot Table'!$J$17</c:f>
              <c:numCache>
                <c:formatCode>#,##0</c:formatCode>
                <c:ptCount val="1"/>
                <c:pt idx="0">
                  <c:v>24193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12-48D6-436E-BCAD-7EFEBF2F1115}"/>
            </c:ext>
          </c:extLst>
        </c:ser>
        <c:ser>
          <c:idx val="11"/>
          <c:order val="2"/>
          <c:tx>
            <c:strRef>
              <c:f>'[United Ways Atlanta Original Dataset - RAR.xlsx]Pivot Table'!$G$18</c:f>
              <c:strCache>
                <c:ptCount val="1"/>
                <c:pt idx="0">
                  <c:v>DeKalb</c:v>
                </c:pt>
              </c:strCache>
            </c:strRef>
          </c:tx>
          <c:spPr>
            <a:solidFill>
              <a:schemeClr val="accent2">
                <a:alpha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xVal>
            <c:numRef>
              <c:f>'[United Ways Atlanta Original Dataset - RAR.xlsx]Pivot Table'!$K$18</c:f>
              <c:numCache>
                <c:formatCode>0%</c:formatCode>
                <c:ptCount val="1"/>
                <c:pt idx="0">
                  <c:v>0.28799999999999998</c:v>
                </c:pt>
              </c:numCache>
            </c:numRef>
          </c:xVal>
          <c:yVal>
            <c:numRef>
              <c:f>'[United Ways Atlanta Original Dataset - RAR.xlsx]Pivot Table'!$H$18</c:f>
              <c:numCache>
                <c:formatCode>0%</c:formatCode>
                <c:ptCount val="1"/>
                <c:pt idx="0">
                  <c:v>0.5191493658071451</c:v>
                </c:pt>
              </c:numCache>
            </c:numRef>
          </c:yVal>
          <c:bubbleSize>
            <c:numRef>
              <c:f>'[United Ways Atlanta Original Dataset - RAR.xlsx]Pivot Table'!$J$18</c:f>
              <c:numCache>
                <c:formatCode>#,##0</c:formatCode>
                <c:ptCount val="1"/>
                <c:pt idx="0">
                  <c:v>756558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13-48D6-436E-BCAD-7EFEBF2F1115}"/>
            </c:ext>
          </c:extLst>
        </c:ser>
        <c:ser>
          <c:idx val="12"/>
          <c:order val="3"/>
          <c:tx>
            <c:strRef>
              <c:f>'[United Ways Atlanta Original Dataset - RAR.xlsx]Pivot Table'!$G$19</c:f>
              <c:strCache>
                <c:ptCount val="1"/>
                <c:pt idx="0">
                  <c:v>Clayton</c:v>
                </c:pt>
              </c:strCache>
            </c:strRef>
          </c:tx>
          <c:spPr>
            <a:solidFill>
              <a:srgbClr val="FFC000">
                <a:alpha val="50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xVal>
            <c:numRef>
              <c:f>'[United Ways Atlanta Original Dataset - RAR.xlsx]Pivot Table'!$K$19</c:f>
              <c:numCache>
                <c:formatCode>0%</c:formatCode>
                <c:ptCount val="1"/>
                <c:pt idx="0">
                  <c:v>0.35399999999999998</c:v>
                </c:pt>
              </c:numCache>
            </c:numRef>
          </c:xVal>
          <c:yVal>
            <c:numRef>
              <c:f>'[United Ways Atlanta Original Dataset - RAR.xlsx]Pivot Table'!$H$19</c:f>
              <c:numCache>
                <c:formatCode>0%</c:formatCode>
                <c:ptCount val="1"/>
                <c:pt idx="0">
                  <c:v>0.3615474093659522</c:v>
                </c:pt>
              </c:numCache>
            </c:numRef>
          </c:yVal>
          <c:bubbleSize>
            <c:numRef>
              <c:f>'[United Ways Atlanta Original Dataset - RAR.xlsx]Pivot Table'!$J$19</c:f>
              <c:numCache>
                <c:formatCode>#,##0</c:formatCode>
                <c:ptCount val="1"/>
                <c:pt idx="0">
                  <c:v>289615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14-48D6-436E-BCAD-7EFEBF2F11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381106064"/>
        <c:axId val="86856800"/>
      </c:bubbleChart>
      <c:valAx>
        <c:axId val="381106064"/>
        <c:scaling>
          <c:orientation val="minMax"/>
          <c:min val="0.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Children</a:t>
                </a:r>
                <a:r>
                  <a:rPr lang="en-US" sz="1600" b="1" baseline="0"/>
                  <a:t> Under 18 yrs in Poverty</a:t>
                </a:r>
                <a:endParaRPr lang="en-US" sz="1600" b="1"/>
              </a:p>
            </c:rich>
          </c:tx>
          <c:layout>
            <c:manualLayout>
              <c:xMode val="edge"/>
              <c:yMode val="edge"/>
              <c:x val="0.30309440289723932"/>
              <c:y val="0.929923451648872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856800"/>
        <c:crosses val="autoZero"/>
        <c:crossBetween val="midCat"/>
      </c:valAx>
      <c:valAx>
        <c:axId val="8685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Overall CWB Index</a:t>
                </a:r>
              </a:p>
            </c:rich>
          </c:tx>
          <c:layout>
            <c:manualLayout>
              <c:xMode val="edge"/>
              <c:yMode val="edge"/>
              <c:x val="1.0787774011848926E-2"/>
              <c:y val="0.27012286710771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11060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layout>
        <c:manualLayout>
          <c:xMode val="edge"/>
          <c:yMode val="edge"/>
          <c:x val="0.86824878857863552"/>
          <c:y val="0.35734648703123395"/>
          <c:w val="0.12144916830426572"/>
          <c:h val="0.234376640419947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7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31984374046266"/>
          <c:y val="5.7724867724867727E-2"/>
          <c:w val="0.63279527559055115"/>
          <c:h val="0.78886243386243393"/>
        </c:manualLayout>
      </c:layout>
      <c:scatterChart>
        <c:scatterStyle val="lineMarker"/>
        <c:varyColors val="0"/>
        <c:ser>
          <c:idx val="0"/>
          <c:order val="0"/>
          <c:tx>
            <c:strRef>
              <c:f>'[United Ways Atlanta Original Dataset - RAR.xlsx]Family'!$C$1</c:f>
              <c:strCache>
                <c:ptCount val="1"/>
                <c:pt idx="0">
                  <c:v>FAMILY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/>
            </c:spPr>
          </c:marker>
          <c:xVal>
            <c:numRef>
              <c:f>'[United Ways Atlanta Original Dataset - RAR.xlsx]Family'!$B$2:$B$581</c:f>
              <c:numCache>
                <c:formatCode>0.00</c:formatCode>
                <c:ptCount val="580"/>
                <c:pt idx="0">
                  <c:v>0.71194655546549435</c:v>
                </c:pt>
                <c:pt idx="1">
                  <c:v>0.5841452633016091</c:v>
                </c:pt>
                <c:pt idx="2">
                  <c:v>0.61413135801667618</c:v>
                </c:pt>
                <c:pt idx="3">
                  <c:v>0.50591708379526501</c:v>
                </c:pt>
                <c:pt idx="4">
                  <c:v>0.79520009969506877</c:v>
                </c:pt>
                <c:pt idx="5">
                  <c:v>0.83119935014485991</c:v>
                </c:pt>
                <c:pt idx="6">
                  <c:v>0.50644304341231583</c:v>
                </c:pt>
                <c:pt idx="7">
                  <c:v>0.71914786983411139</c:v>
                </c:pt>
                <c:pt idx="8">
                  <c:v>0.76799097975179786</c:v>
                </c:pt>
                <c:pt idx="9">
                  <c:v>0.72736386063456671</c:v>
                </c:pt>
                <c:pt idx="10">
                  <c:v>0.7530118521924678</c:v>
                </c:pt>
                <c:pt idx="11">
                  <c:v>0.83283076502179509</c:v>
                </c:pt>
                <c:pt idx="12">
                  <c:v>0.81343068293775678</c:v>
                </c:pt>
                <c:pt idx="13">
                  <c:v>0.7229695474071689</c:v>
                </c:pt>
                <c:pt idx="14">
                  <c:v>0.816299129796484</c:v>
                </c:pt>
                <c:pt idx="15">
                  <c:v>0.72376620287306059</c:v>
                </c:pt>
                <c:pt idx="16">
                  <c:v>0.70773898527343582</c:v>
                </c:pt>
                <c:pt idx="17">
                  <c:v>0.60347097392939042</c:v>
                </c:pt>
                <c:pt idx="18">
                  <c:v>0.6431996658057344</c:v>
                </c:pt>
                <c:pt idx="19">
                  <c:v>0.68242616777095466</c:v>
                </c:pt>
                <c:pt idx="20">
                  <c:v>0.7909682504077068</c:v>
                </c:pt>
                <c:pt idx="21">
                  <c:v>0.84868336100370612</c:v>
                </c:pt>
                <c:pt idx="22">
                  <c:v>0.74971869831309768</c:v>
                </c:pt>
                <c:pt idx="23">
                  <c:v>0.74601344741019593</c:v>
                </c:pt>
                <c:pt idx="24">
                  <c:v>0.67707987214483334</c:v>
                </c:pt>
                <c:pt idx="25">
                  <c:v>0.748594914707846</c:v>
                </c:pt>
                <c:pt idx="26">
                  <c:v>0.76973194068803608</c:v>
                </c:pt>
                <c:pt idx="27">
                  <c:v>0.76876814576973163</c:v>
                </c:pt>
                <c:pt idx="28">
                  <c:v>0.63773429244537083</c:v>
                </c:pt>
                <c:pt idx="29">
                  <c:v>0.60185501847122513</c:v>
                </c:pt>
                <c:pt idx="30">
                  <c:v>0.71013849056473266</c:v>
                </c:pt>
                <c:pt idx="31">
                  <c:v>0.89070910009603232</c:v>
                </c:pt>
                <c:pt idx="32">
                  <c:v>0.81220204243952543</c:v>
                </c:pt>
                <c:pt idx="33">
                  <c:v>0.6287202354267919</c:v>
                </c:pt>
                <c:pt idx="34">
                  <c:v>0.81210289332668895</c:v>
                </c:pt>
                <c:pt idx="35">
                  <c:v>0.83595517280588472</c:v>
                </c:pt>
                <c:pt idx="36">
                  <c:v>0.62835698461394884</c:v>
                </c:pt>
                <c:pt idx="37">
                  <c:v>0.70172192508732745</c:v>
                </c:pt>
                <c:pt idx="38">
                  <c:v>0.69111138615943901</c:v>
                </c:pt>
                <c:pt idx="39">
                  <c:v>0.7351686888201503</c:v>
                </c:pt>
                <c:pt idx="40">
                  <c:v>0.72734567851005194</c:v>
                </c:pt>
                <c:pt idx="41">
                  <c:v>0.68340132033715717</c:v>
                </c:pt>
                <c:pt idx="42">
                  <c:v>0.6092266040108234</c:v>
                </c:pt>
                <c:pt idx="43">
                  <c:v>0.55674859848733438</c:v>
                </c:pt>
                <c:pt idx="44">
                  <c:v>0.57589842494054577</c:v>
                </c:pt>
                <c:pt idx="45">
                  <c:v>0.81271867796378383</c:v>
                </c:pt>
                <c:pt idx="46">
                  <c:v>0.77063491978816268</c:v>
                </c:pt>
                <c:pt idx="47">
                  <c:v>0.84911775014699975</c:v>
                </c:pt>
                <c:pt idx="48">
                  <c:v>0.84619892273599506</c:v>
                </c:pt>
                <c:pt idx="49">
                  <c:v>0.88044370498026892</c:v>
                </c:pt>
                <c:pt idx="50">
                  <c:v>0.90949936891139449</c:v>
                </c:pt>
                <c:pt idx="51">
                  <c:v>0.90290551287536125</c:v>
                </c:pt>
                <c:pt idx="52">
                  <c:v>0.9128376299647144</c:v>
                </c:pt>
                <c:pt idx="53">
                  <c:v>0.67594737856584253</c:v>
                </c:pt>
                <c:pt idx="54">
                  <c:v>0.73455480671873286</c:v>
                </c:pt>
                <c:pt idx="55">
                  <c:v>0.62318839652935387</c:v>
                </c:pt>
                <c:pt idx="56">
                  <c:v>0.67039244871054338</c:v>
                </c:pt>
                <c:pt idx="57">
                  <c:v>0.85345457138687519</c:v>
                </c:pt>
                <c:pt idx="58">
                  <c:v>0.84122382856104572</c:v>
                </c:pt>
                <c:pt idx="59">
                  <c:v>0.86605908457229974</c:v>
                </c:pt>
                <c:pt idx="60">
                  <c:v>0.63206904477783898</c:v>
                </c:pt>
                <c:pt idx="61">
                  <c:v>0.944674224065435</c:v>
                </c:pt>
                <c:pt idx="62">
                  <c:v>0.63387204697472166</c:v>
                </c:pt>
                <c:pt idx="63">
                  <c:v>0.95180352889053088</c:v>
                </c:pt>
                <c:pt idx="64">
                  <c:v>0.90505595721029508</c:v>
                </c:pt>
                <c:pt idx="65">
                  <c:v>0.94210897188815701</c:v>
                </c:pt>
                <c:pt idx="66">
                  <c:v>0.8442122820592014</c:v>
                </c:pt>
                <c:pt idx="67">
                  <c:v>0.95671495200014678</c:v>
                </c:pt>
                <c:pt idx="68">
                  <c:v>0.86724936057172342</c:v>
                </c:pt>
                <c:pt idx="69">
                  <c:v>0.9426011453010833</c:v>
                </c:pt>
                <c:pt idx="70">
                  <c:v>0.94230058059052002</c:v>
                </c:pt>
                <c:pt idx="71">
                  <c:v>0.85431839221282713</c:v>
                </c:pt>
                <c:pt idx="72">
                  <c:v>0.97943967626130179</c:v>
                </c:pt>
                <c:pt idx="73">
                  <c:v>0.95886338831935414</c:v>
                </c:pt>
                <c:pt idx="74">
                  <c:v>0.96891095648029069</c:v>
                </c:pt>
                <c:pt idx="75">
                  <c:v>0.56266116568959734</c:v>
                </c:pt>
                <c:pt idx="76">
                  <c:v>0.93256703990129985</c:v>
                </c:pt>
                <c:pt idx="77">
                  <c:v>0.92926874114686031</c:v>
                </c:pt>
                <c:pt idx="78">
                  <c:v>0.98635105654849931</c:v>
                </c:pt>
                <c:pt idx="79">
                  <c:v>0.84282281660158864</c:v>
                </c:pt>
                <c:pt idx="80">
                  <c:v>0.4493922988443429</c:v>
                </c:pt>
                <c:pt idx="81">
                  <c:v>0.33325506668735172</c:v>
                </c:pt>
                <c:pt idx="82">
                  <c:v>0.43956338432850656</c:v>
                </c:pt>
                <c:pt idx="83">
                  <c:v>0.64079027402485955</c:v>
                </c:pt>
                <c:pt idx="84">
                  <c:v>0.47179230532701666</c:v>
                </c:pt>
                <c:pt idx="85">
                  <c:v>0.79097769611573054</c:v>
                </c:pt>
                <c:pt idx="86">
                  <c:v>0.48036502129079373</c:v>
                </c:pt>
                <c:pt idx="87">
                  <c:v>0.37122680193988727</c:v>
                </c:pt>
                <c:pt idx="88">
                  <c:v>0.32556554071446742</c:v>
                </c:pt>
                <c:pt idx="89">
                  <c:v>0.27627597555193295</c:v>
                </c:pt>
                <c:pt idx="90">
                  <c:v>0.4251581024083268</c:v>
                </c:pt>
                <c:pt idx="91">
                  <c:v>0.75231174491347974</c:v>
                </c:pt>
                <c:pt idx="92">
                  <c:v>0.61084889987604296</c:v>
                </c:pt>
                <c:pt idx="93">
                  <c:v>0.44169191392889912</c:v>
                </c:pt>
                <c:pt idx="94">
                  <c:v>0.59048473537784119</c:v>
                </c:pt>
                <c:pt idx="95">
                  <c:v>0.69915672178159405</c:v>
                </c:pt>
                <c:pt idx="96">
                  <c:v>0.49342919503172483</c:v>
                </c:pt>
                <c:pt idx="97">
                  <c:v>0.66733053685494081</c:v>
                </c:pt>
                <c:pt idx="98">
                  <c:v>0.51004373197446551</c:v>
                </c:pt>
                <c:pt idx="99">
                  <c:v>0.41128605822989561</c:v>
                </c:pt>
                <c:pt idx="100">
                  <c:v>0.56088014462752034</c:v>
                </c:pt>
                <c:pt idx="101">
                  <c:v>0.25481692794738797</c:v>
                </c:pt>
                <c:pt idx="102">
                  <c:v>0.41879911342948067</c:v>
                </c:pt>
                <c:pt idx="103">
                  <c:v>0.3283825129336001</c:v>
                </c:pt>
                <c:pt idx="104">
                  <c:v>0.22626541223099514</c:v>
                </c:pt>
                <c:pt idx="105">
                  <c:v>0.32866074899346004</c:v>
                </c:pt>
                <c:pt idx="106">
                  <c:v>0.28949534840739022</c:v>
                </c:pt>
                <c:pt idx="107">
                  <c:v>0.29707566779288797</c:v>
                </c:pt>
                <c:pt idx="108">
                  <c:v>0.46265464444530646</c:v>
                </c:pt>
                <c:pt idx="109">
                  <c:v>0.34039816923837668</c:v>
                </c:pt>
                <c:pt idx="110">
                  <c:v>0.43664174708954351</c:v>
                </c:pt>
                <c:pt idx="111">
                  <c:v>0.39363613243691731</c:v>
                </c:pt>
                <c:pt idx="112">
                  <c:v>0.46656769796985076</c:v>
                </c:pt>
                <c:pt idx="113">
                  <c:v>0.57658015325153045</c:v>
                </c:pt>
                <c:pt idx="114">
                  <c:v>0.26063129463133666</c:v>
                </c:pt>
                <c:pt idx="115">
                  <c:v>0.37667788541489544</c:v>
                </c:pt>
                <c:pt idx="116">
                  <c:v>0.38441492218064199</c:v>
                </c:pt>
                <c:pt idx="117">
                  <c:v>0.31262600573175753</c:v>
                </c:pt>
                <c:pt idx="118">
                  <c:v>0.52032453954211344</c:v>
                </c:pt>
                <c:pt idx="119">
                  <c:v>0.53609925246455836</c:v>
                </c:pt>
                <c:pt idx="120">
                  <c:v>0.54644589342680694</c:v>
                </c:pt>
                <c:pt idx="121">
                  <c:v>0.57138671254871376</c:v>
                </c:pt>
                <c:pt idx="122">
                  <c:v>0.54860735100570657</c:v>
                </c:pt>
                <c:pt idx="123">
                  <c:v>0.56618625835320013</c:v>
                </c:pt>
                <c:pt idx="124">
                  <c:v>0.56003979464504106</c:v>
                </c:pt>
                <c:pt idx="125">
                  <c:v>0.46452483865730837</c:v>
                </c:pt>
                <c:pt idx="126">
                  <c:v>0.53572209107602253</c:v>
                </c:pt>
                <c:pt idx="127">
                  <c:v>0.29422729754468302</c:v>
                </c:pt>
                <c:pt idx="128">
                  <c:v>0.46457938445637142</c:v>
                </c:pt>
                <c:pt idx="129">
                  <c:v>0.33880328744287552</c:v>
                </c:pt>
                <c:pt idx="130">
                  <c:v>0.37888641408786822</c:v>
                </c:pt>
                <c:pt idx="131">
                  <c:v>0.30600565302929528</c:v>
                </c:pt>
                <c:pt idx="132">
                  <c:v>0.33635529162396927</c:v>
                </c:pt>
                <c:pt idx="133">
                  <c:v>0.33757850664438327</c:v>
                </c:pt>
                <c:pt idx="134">
                  <c:v>0.52006740218778735</c:v>
                </c:pt>
                <c:pt idx="135">
                  <c:v>0.44463969551511617</c:v>
                </c:pt>
                <c:pt idx="136">
                  <c:v>0.40810440174728974</c:v>
                </c:pt>
                <c:pt idx="137">
                  <c:v>0.3857975330272076</c:v>
                </c:pt>
                <c:pt idx="138">
                  <c:v>0.3475830419585878</c:v>
                </c:pt>
                <c:pt idx="139">
                  <c:v>0.40742539909975029</c:v>
                </c:pt>
                <c:pt idx="140">
                  <c:v>0.5032357185808225</c:v>
                </c:pt>
                <c:pt idx="141">
                  <c:v>0.63131509806883024</c:v>
                </c:pt>
                <c:pt idx="142">
                  <c:v>0.6160568637506304</c:v>
                </c:pt>
                <c:pt idx="143">
                  <c:v>0.44935760329738328</c:v>
                </c:pt>
                <c:pt idx="144">
                  <c:v>0.62255284005437861</c:v>
                </c:pt>
                <c:pt idx="145">
                  <c:v>0.50310070436310861</c:v>
                </c:pt>
                <c:pt idx="146">
                  <c:v>0.57278251786076573</c:v>
                </c:pt>
                <c:pt idx="147">
                  <c:v>0.65095735140676336</c:v>
                </c:pt>
                <c:pt idx="148">
                  <c:v>0.75485158729850166</c:v>
                </c:pt>
                <c:pt idx="149">
                  <c:v>0.67313974276040112</c:v>
                </c:pt>
                <c:pt idx="150">
                  <c:v>0.56811869460271525</c:v>
                </c:pt>
                <c:pt idx="151">
                  <c:v>0.59110413120071059</c:v>
                </c:pt>
                <c:pt idx="152">
                  <c:v>0.77622767872725318</c:v>
                </c:pt>
                <c:pt idx="153">
                  <c:v>0.78667950795012831</c:v>
                </c:pt>
                <c:pt idx="154">
                  <c:v>0.74451183385784836</c:v>
                </c:pt>
                <c:pt idx="155">
                  <c:v>0.60568936032195964</c:v>
                </c:pt>
                <c:pt idx="156">
                  <c:v>0.78025564858268848</c:v>
                </c:pt>
                <c:pt idx="157">
                  <c:v>0.6472042970465971</c:v>
                </c:pt>
                <c:pt idx="158">
                  <c:v>0.62699935013105579</c:v>
                </c:pt>
                <c:pt idx="159">
                  <c:v>0.64868110494895348</c:v>
                </c:pt>
                <c:pt idx="160">
                  <c:v>0.51344850502611561</c:v>
                </c:pt>
                <c:pt idx="161">
                  <c:v>0.64890152526679334</c:v>
                </c:pt>
                <c:pt idx="162">
                  <c:v>0.63351870144523037</c:v>
                </c:pt>
                <c:pt idx="163">
                  <c:v>0.53238415433883179</c:v>
                </c:pt>
                <c:pt idx="164">
                  <c:v>0.63944930405151756</c:v>
                </c:pt>
                <c:pt idx="165">
                  <c:v>0.61207205778781482</c:v>
                </c:pt>
                <c:pt idx="166">
                  <c:v>0.37346202777133075</c:v>
                </c:pt>
                <c:pt idx="167">
                  <c:v>0.36272019377639531</c:v>
                </c:pt>
                <c:pt idx="168">
                  <c:v>0.41643233152532333</c:v>
                </c:pt>
                <c:pt idx="169">
                  <c:v>0.41541740120573001</c:v>
                </c:pt>
                <c:pt idx="170">
                  <c:v>0.4120265157158427</c:v>
                </c:pt>
                <c:pt idx="171">
                  <c:v>0.44237924428250075</c:v>
                </c:pt>
                <c:pt idx="172">
                  <c:v>0.51825786254890338</c:v>
                </c:pt>
                <c:pt idx="173">
                  <c:v>0.79302612047023724</c:v>
                </c:pt>
                <c:pt idx="174">
                  <c:v>0.68972861571595989</c:v>
                </c:pt>
                <c:pt idx="175">
                  <c:v>0.57333378996784989</c:v>
                </c:pt>
                <c:pt idx="176">
                  <c:v>0.58438476234642756</c:v>
                </c:pt>
                <c:pt idx="177">
                  <c:v>0.64562665427987675</c:v>
                </c:pt>
                <c:pt idx="178">
                  <c:v>0.6501016372536218</c:v>
                </c:pt>
                <c:pt idx="179">
                  <c:v>0.52006629560119277</c:v>
                </c:pt>
                <c:pt idx="180">
                  <c:v>0.65217962881188252</c:v>
                </c:pt>
                <c:pt idx="181">
                  <c:v>0.51980516680256428</c:v>
                </c:pt>
                <c:pt idx="182">
                  <c:v>0.70561780859010503</c:v>
                </c:pt>
                <c:pt idx="183">
                  <c:v>0.42155276362345745</c:v>
                </c:pt>
                <c:pt idx="184">
                  <c:v>0.44119744300278607</c:v>
                </c:pt>
                <c:pt idx="185">
                  <c:v>0.45127501020053745</c:v>
                </c:pt>
                <c:pt idx="186">
                  <c:v>0.66540839357791992</c:v>
                </c:pt>
                <c:pt idx="187">
                  <c:v>0.59315855723904021</c:v>
                </c:pt>
                <c:pt idx="188">
                  <c:v>0.76957980493660738</c:v>
                </c:pt>
                <c:pt idx="189">
                  <c:v>0.68380132205835298</c:v>
                </c:pt>
                <c:pt idx="190">
                  <c:v>0.85105144278672595</c:v>
                </c:pt>
                <c:pt idx="191">
                  <c:v>0.95811299759142432</c:v>
                </c:pt>
                <c:pt idx="192">
                  <c:v>0.85182081657865549</c:v>
                </c:pt>
                <c:pt idx="193">
                  <c:v>0.89571252419012826</c:v>
                </c:pt>
                <c:pt idx="194">
                  <c:v>0.86080110894704054</c:v>
                </c:pt>
                <c:pt idx="195">
                  <c:v>0.66622125555168832</c:v>
                </c:pt>
                <c:pt idx="196">
                  <c:v>0.8738274927698233</c:v>
                </c:pt>
                <c:pt idx="197">
                  <c:v>0.9352290324150041</c:v>
                </c:pt>
                <c:pt idx="198">
                  <c:v>0.7306246010725671</c:v>
                </c:pt>
                <c:pt idx="199">
                  <c:v>0.76914192536577985</c:v>
                </c:pt>
                <c:pt idx="200">
                  <c:v>0.78729562704227707</c:v>
                </c:pt>
                <c:pt idx="201">
                  <c:v>0.61782673427671586</c:v>
                </c:pt>
                <c:pt idx="202">
                  <c:v>0.68222410498646902</c:v>
                </c:pt>
                <c:pt idx="203">
                  <c:v>0.81841880633259423</c:v>
                </c:pt>
                <c:pt idx="204">
                  <c:v>0.87062247027342898</c:v>
                </c:pt>
                <c:pt idx="205">
                  <c:v>0.89187154233986254</c:v>
                </c:pt>
                <c:pt idx="206">
                  <c:v>0.74459958976196872</c:v>
                </c:pt>
                <c:pt idx="207">
                  <c:v>0.75329078773144598</c:v>
                </c:pt>
                <c:pt idx="208">
                  <c:v>0.76428820300135503</c:v>
                </c:pt>
                <c:pt idx="209">
                  <c:v>0.81094292265095136</c:v>
                </c:pt>
                <c:pt idx="210">
                  <c:v>0.61837680979721943</c:v>
                </c:pt>
                <c:pt idx="211">
                  <c:v>0.58578388764175715</c:v>
                </c:pt>
                <c:pt idx="212">
                  <c:v>0.67284850159714549</c:v>
                </c:pt>
                <c:pt idx="213">
                  <c:v>0.46501074738489895</c:v>
                </c:pt>
                <c:pt idx="214">
                  <c:v>0.77806011589220103</c:v>
                </c:pt>
                <c:pt idx="215">
                  <c:v>0.6804816055964148</c:v>
                </c:pt>
                <c:pt idx="216">
                  <c:v>0.75359642465849042</c:v>
                </c:pt>
                <c:pt idx="217">
                  <c:v>0.69008474455830782</c:v>
                </c:pt>
                <c:pt idx="218">
                  <c:v>0.74955708161775347</c:v>
                </c:pt>
                <c:pt idx="219">
                  <c:v>0.6420643252518865</c:v>
                </c:pt>
                <c:pt idx="220">
                  <c:v>0.7578513604255982</c:v>
                </c:pt>
                <c:pt idx="221">
                  <c:v>0.49460208404028289</c:v>
                </c:pt>
                <c:pt idx="222">
                  <c:v>0.46145238025435431</c:v>
                </c:pt>
                <c:pt idx="223">
                  <c:v>0.65164625429056144</c:v>
                </c:pt>
                <c:pt idx="224">
                  <c:v>0.51220019425806274</c:v>
                </c:pt>
                <c:pt idx="225">
                  <c:v>0.15248482578652886</c:v>
                </c:pt>
                <c:pt idx="226">
                  <c:v>0.29420675478644243</c:v>
                </c:pt>
                <c:pt idx="227">
                  <c:v>0.17838531162882212</c:v>
                </c:pt>
                <c:pt idx="228">
                  <c:v>0.22970725519260982</c:v>
                </c:pt>
                <c:pt idx="229">
                  <c:v>0.24953450819321552</c:v>
                </c:pt>
                <c:pt idx="230">
                  <c:v>0.64152981953295285</c:v>
                </c:pt>
                <c:pt idx="231">
                  <c:v>0.65732584858867271</c:v>
                </c:pt>
                <c:pt idx="232">
                  <c:v>0.30963235555807472</c:v>
                </c:pt>
                <c:pt idx="233">
                  <c:v>0.43166306060142967</c:v>
                </c:pt>
                <c:pt idx="234">
                  <c:v>0.60735119661324266</c:v>
                </c:pt>
                <c:pt idx="235">
                  <c:v>0.321108157230939</c:v>
                </c:pt>
                <c:pt idx="236">
                  <c:v>0.4687241358106578</c:v>
                </c:pt>
                <c:pt idx="237">
                  <c:v>0.27565163737906834</c:v>
                </c:pt>
                <c:pt idx="238">
                  <c:v>0.17929449844287515</c:v>
                </c:pt>
                <c:pt idx="239">
                  <c:v>0.3649911259715457</c:v>
                </c:pt>
                <c:pt idx="240">
                  <c:v>0.34734413720598045</c:v>
                </c:pt>
                <c:pt idx="241">
                  <c:v>0.32780422366767781</c:v>
                </c:pt>
                <c:pt idx="242">
                  <c:v>0.25876026673346347</c:v>
                </c:pt>
                <c:pt idx="243">
                  <c:v>0.45309386572170252</c:v>
                </c:pt>
                <c:pt idx="244">
                  <c:v>0.33614819159050696</c:v>
                </c:pt>
                <c:pt idx="245">
                  <c:v>0.49338519509328543</c:v>
                </c:pt>
                <c:pt idx="246">
                  <c:v>0.38955999182695061</c:v>
                </c:pt>
                <c:pt idx="247">
                  <c:v>0.42006502170324311</c:v>
                </c:pt>
                <c:pt idx="248">
                  <c:v>0.30890161274215139</c:v>
                </c:pt>
                <c:pt idx="249">
                  <c:v>0.381877156482331</c:v>
                </c:pt>
                <c:pt idx="250">
                  <c:v>0.17249889337767016</c:v>
                </c:pt>
                <c:pt idx="251">
                  <c:v>0.25972850426960775</c:v>
                </c:pt>
                <c:pt idx="252">
                  <c:v>0.24641200565706364</c:v>
                </c:pt>
                <c:pt idx="253">
                  <c:v>0.21976013154612706</c:v>
                </c:pt>
                <c:pt idx="254">
                  <c:v>0.30024061694744153</c:v>
                </c:pt>
                <c:pt idx="255">
                  <c:v>0.25713996189968019</c:v>
                </c:pt>
                <c:pt idx="256">
                  <c:v>0.17816438777786944</c:v>
                </c:pt>
                <c:pt idx="257">
                  <c:v>0.35446502227234683</c:v>
                </c:pt>
                <c:pt idx="258">
                  <c:v>0.42214436309108921</c:v>
                </c:pt>
                <c:pt idx="259">
                  <c:v>0.24750875809032608</c:v>
                </c:pt>
                <c:pt idx="260">
                  <c:v>0.31451168245582245</c:v>
                </c:pt>
                <c:pt idx="261">
                  <c:v>0.30245109811328469</c:v>
                </c:pt>
                <c:pt idx="262">
                  <c:v>0.19635714919117289</c:v>
                </c:pt>
                <c:pt idx="263">
                  <c:v>0.23819307516842009</c:v>
                </c:pt>
                <c:pt idx="264">
                  <c:v>0.26893862534661817</c:v>
                </c:pt>
                <c:pt idx="265">
                  <c:v>0.3470406067262532</c:v>
                </c:pt>
                <c:pt idx="266">
                  <c:v>0.19736588268620517</c:v>
                </c:pt>
                <c:pt idx="267">
                  <c:v>0.23693116282382889</c:v>
                </c:pt>
                <c:pt idx="268">
                  <c:v>0.25744307599421157</c:v>
                </c:pt>
                <c:pt idx="269">
                  <c:v>0.2709344229848511</c:v>
                </c:pt>
                <c:pt idx="270">
                  <c:v>0.28560165292891421</c:v>
                </c:pt>
                <c:pt idx="271">
                  <c:v>0.19357587895241973</c:v>
                </c:pt>
                <c:pt idx="272">
                  <c:v>0.19189558021650802</c:v>
                </c:pt>
                <c:pt idx="273">
                  <c:v>2.7363322287828749E-2</c:v>
                </c:pt>
                <c:pt idx="274">
                  <c:v>0.177656251365027</c:v>
                </c:pt>
                <c:pt idx="275">
                  <c:v>0.35136640200957708</c:v>
                </c:pt>
                <c:pt idx="276">
                  <c:v>0.17476267298021458</c:v>
                </c:pt>
                <c:pt idx="277">
                  <c:v>0.37777123186574779</c:v>
                </c:pt>
                <c:pt idx="278">
                  <c:v>0.36244326870505783</c:v>
                </c:pt>
                <c:pt idx="279">
                  <c:v>0.31768275915187238</c:v>
                </c:pt>
                <c:pt idx="280">
                  <c:v>0.21067965478470205</c:v>
                </c:pt>
                <c:pt idx="281">
                  <c:v>5.6913519713409223E-2</c:v>
                </c:pt>
                <c:pt idx="282">
                  <c:v>0.15444353325821161</c:v>
                </c:pt>
                <c:pt idx="283">
                  <c:v>0.34210256908653824</c:v>
                </c:pt>
                <c:pt idx="284">
                  <c:v>0.28565007172452134</c:v>
                </c:pt>
                <c:pt idx="285">
                  <c:v>0.1047699458878194</c:v>
                </c:pt>
                <c:pt idx="286">
                  <c:v>0.18082587693663235</c:v>
                </c:pt>
                <c:pt idx="287">
                  <c:v>0.1002760328042014</c:v>
                </c:pt>
                <c:pt idx="288">
                  <c:v>0.18197586026770016</c:v>
                </c:pt>
                <c:pt idx="289">
                  <c:v>3.8916859226315159E-2</c:v>
                </c:pt>
                <c:pt idx="290">
                  <c:v>4.9846113057158713E-2</c:v>
                </c:pt>
                <c:pt idx="291">
                  <c:v>7.0802636645666245E-2</c:v>
                </c:pt>
                <c:pt idx="292">
                  <c:v>0.1422840541991057</c:v>
                </c:pt>
                <c:pt idx="293">
                  <c:v>8.3477274502086724E-2</c:v>
                </c:pt>
                <c:pt idx="294">
                  <c:v>3.6245191465944085E-2</c:v>
                </c:pt>
                <c:pt idx="295">
                  <c:v>0</c:v>
                </c:pt>
                <c:pt idx="296">
                  <c:v>0.6660736400229702</c:v>
                </c:pt>
                <c:pt idx="297">
                  <c:v>0.73673679302036521</c:v>
                </c:pt>
                <c:pt idx="298">
                  <c:v>0.52129451636849666</c:v>
                </c:pt>
                <c:pt idx="299">
                  <c:v>0.72606422536777004</c:v>
                </c:pt>
                <c:pt idx="300">
                  <c:v>0.75883047403864312</c:v>
                </c:pt>
                <c:pt idx="301">
                  <c:v>0.62995863202824987</c:v>
                </c:pt>
                <c:pt idx="302">
                  <c:v>0.66007280793806267</c:v>
                </c:pt>
                <c:pt idx="303">
                  <c:v>0.62724023905770288</c:v>
                </c:pt>
                <c:pt idx="304">
                  <c:v>0.60599277918493077</c:v>
                </c:pt>
                <c:pt idx="305">
                  <c:v>0.59946050408677953</c:v>
                </c:pt>
                <c:pt idx="306">
                  <c:v>0.55729379662253142</c:v>
                </c:pt>
                <c:pt idx="307">
                  <c:v>0.77404200747010987</c:v>
                </c:pt>
                <c:pt idx="308">
                  <c:v>0.67034066862393593</c:v>
                </c:pt>
                <c:pt idx="309">
                  <c:v>0.66575365151360566</c:v>
                </c:pt>
                <c:pt idx="310">
                  <c:v>0.393450281690156</c:v>
                </c:pt>
                <c:pt idx="311">
                  <c:v>0.6358942188181016</c:v>
                </c:pt>
                <c:pt idx="312">
                  <c:v>0.65469412689544415</c:v>
                </c:pt>
                <c:pt idx="313">
                  <c:v>0.71403269102278399</c:v>
                </c:pt>
                <c:pt idx="314">
                  <c:v>0.75054534856238253</c:v>
                </c:pt>
                <c:pt idx="315">
                  <c:v>0.76174154724631493</c:v>
                </c:pt>
                <c:pt idx="316">
                  <c:v>0.75248222343014826</c:v>
                </c:pt>
                <c:pt idx="317">
                  <c:v>0.73198363571584224</c:v>
                </c:pt>
                <c:pt idx="318">
                  <c:v>0.74209879180769145</c:v>
                </c:pt>
                <c:pt idx="319">
                  <c:v>0.52233543765683244</c:v>
                </c:pt>
                <c:pt idx="320">
                  <c:v>0.62040187345356501</c:v>
                </c:pt>
                <c:pt idx="321">
                  <c:v>0.64567523740835819</c:v>
                </c:pt>
                <c:pt idx="322">
                  <c:v>0.61494455626499134</c:v>
                </c:pt>
                <c:pt idx="323">
                  <c:v>0.38413343530684035</c:v>
                </c:pt>
                <c:pt idx="324">
                  <c:v>0.58967928911029988</c:v>
                </c:pt>
                <c:pt idx="325">
                  <c:v>0.63456998435016931</c:v>
                </c:pt>
                <c:pt idx="326">
                  <c:v>0.615899938283344</c:v>
                </c:pt>
                <c:pt idx="327">
                  <c:v>0.5526739322269516</c:v>
                </c:pt>
                <c:pt idx="328">
                  <c:v>0.49557233584664562</c:v>
                </c:pt>
                <c:pt idx="329">
                  <c:v>0.5444181276870278</c:v>
                </c:pt>
                <c:pt idx="330">
                  <c:v>0.6416825254431795</c:v>
                </c:pt>
                <c:pt idx="331">
                  <c:v>0.58946893917421772</c:v>
                </c:pt>
                <c:pt idx="332">
                  <c:v>0.58862579693397477</c:v>
                </c:pt>
                <c:pt idx="333">
                  <c:v>0.6977559092826604</c:v>
                </c:pt>
                <c:pt idx="334">
                  <c:v>0.71387781395409922</c:v>
                </c:pt>
                <c:pt idx="335">
                  <c:v>0.63301337968467064</c:v>
                </c:pt>
                <c:pt idx="336">
                  <c:v>0.53282451223841754</c:v>
                </c:pt>
                <c:pt idx="337">
                  <c:v>0.59280077049038804</c:v>
                </c:pt>
                <c:pt idx="338">
                  <c:v>0.64308963032264865</c:v>
                </c:pt>
                <c:pt idx="339">
                  <c:v>0.72054517618707081</c:v>
                </c:pt>
                <c:pt idx="340">
                  <c:v>0.57003551412074727</c:v>
                </c:pt>
                <c:pt idx="341">
                  <c:v>0.44929041356086657</c:v>
                </c:pt>
                <c:pt idx="342">
                  <c:v>0.46178157534846409</c:v>
                </c:pt>
                <c:pt idx="343">
                  <c:v>0.49377189024980539</c:v>
                </c:pt>
                <c:pt idx="344">
                  <c:v>0.42231895386690166</c:v>
                </c:pt>
                <c:pt idx="345">
                  <c:v>8.0404608014943674E-2</c:v>
                </c:pt>
                <c:pt idx="346">
                  <c:v>0.16143900570819264</c:v>
                </c:pt>
                <c:pt idx="347">
                  <c:v>0.23536324693665167</c:v>
                </c:pt>
                <c:pt idx="348">
                  <c:v>0.34010733214548378</c:v>
                </c:pt>
                <c:pt idx="349">
                  <c:v>0.29122042112882685</c:v>
                </c:pt>
                <c:pt idx="350">
                  <c:v>0.37593814092134725</c:v>
                </c:pt>
                <c:pt idx="351">
                  <c:v>0.40733684448863516</c:v>
                </c:pt>
                <c:pt idx="352">
                  <c:v>0.27140921799605872</c:v>
                </c:pt>
                <c:pt idx="353">
                  <c:v>0.29695093359325109</c:v>
                </c:pt>
                <c:pt idx="354">
                  <c:v>0.1503459317360358</c:v>
                </c:pt>
                <c:pt idx="355">
                  <c:v>0.11009655480113893</c:v>
                </c:pt>
                <c:pt idx="356">
                  <c:v>0.19380883675561358</c:v>
                </c:pt>
                <c:pt idx="357">
                  <c:v>0.20710436081856293</c:v>
                </c:pt>
                <c:pt idx="358">
                  <c:v>0.16493177753525748</c:v>
                </c:pt>
                <c:pt idx="359">
                  <c:v>0.36652197230633166</c:v>
                </c:pt>
                <c:pt idx="360">
                  <c:v>0.23800970091697624</c:v>
                </c:pt>
                <c:pt idx="361">
                  <c:v>0.22631667684680917</c:v>
                </c:pt>
                <c:pt idx="362">
                  <c:v>0.19343849084904058</c:v>
                </c:pt>
                <c:pt idx="363">
                  <c:v>0.21752728125238591</c:v>
                </c:pt>
                <c:pt idx="364">
                  <c:v>0.32519287802212166</c:v>
                </c:pt>
                <c:pt idx="365">
                  <c:v>0.22192279703902648</c:v>
                </c:pt>
                <c:pt idx="366">
                  <c:v>0.58288412881777096</c:v>
                </c:pt>
                <c:pt idx="367">
                  <c:v>0.70870766837618393</c:v>
                </c:pt>
                <c:pt idx="368">
                  <c:v>0.7089336634865977</c:v>
                </c:pt>
                <c:pt idx="369">
                  <c:v>0.74716459632268262</c:v>
                </c:pt>
                <c:pt idx="370">
                  <c:v>0.74636694889061739</c:v>
                </c:pt>
                <c:pt idx="371">
                  <c:v>0.85660095067472097</c:v>
                </c:pt>
                <c:pt idx="372">
                  <c:v>0.82700049481876159</c:v>
                </c:pt>
                <c:pt idx="373">
                  <c:v>0.8737807628148101</c:v>
                </c:pt>
                <c:pt idx="374">
                  <c:v>0.88636724426131297</c:v>
                </c:pt>
                <c:pt idx="375">
                  <c:v>0.51051578806156517</c:v>
                </c:pt>
                <c:pt idx="376">
                  <c:v>0.66191223168694713</c:v>
                </c:pt>
                <c:pt idx="377">
                  <c:v>0.83607283985221503</c:v>
                </c:pt>
                <c:pt idx="378">
                  <c:v>0.83051947149142458</c:v>
                </c:pt>
                <c:pt idx="379">
                  <c:v>0.78630896026083485</c:v>
                </c:pt>
                <c:pt idx="380">
                  <c:v>0.98124150216787798</c:v>
                </c:pt>
                <c:pt idx="381">
                  <c:v>1</c:v>
                </c:pt>
                <c:pt idx="382">
                  <c:v>0.86739169454098142</c:v>
                </c:pt>
                <c:pt idx="383">
                  <c:v>0.88324906737992948</c:v>
                </c:pt>
                <c:pt idx="384">
                  <c:v>0.88373434338120604</c:v>
                </c:pt>
                <c:pt idx="385">
                  <c:v>0.85121080453736053</c:v>
                </c:pt>
                <c:pt idx="386">
                  <c:v>0.82726191145584316</c:v>
                </c:pt>
                <c:pt idx="387">
                  <c:v>0.90893481031640566</c:v>
                </c:pt>
                <c:pt idx="388">
                  <c:v>0.74376586231977482</c:v>
                </c:pt>
                <c:pt idx="389">
                  <c:v>0.98196698338286137</c:v>
                </c:pt>
                <c:pt idx="390">
                  <c:v>0.83340586928398652</c:v>
                </c:pt>
                <c:pt idx="391">
                  <c:v>0.75500456485753353</c:v>
                </c:pt>
                <c:pt idx="392">
                  <c:v>0.89916199339557179</c:v>
                </c:pt>
                <c:pt idx="393">
                  <c:v>0.80881419662779019</c:v>
                </c:pt>
                <c:pt idx="394">
                  <c:v>0.90851665744129051</c:v>
                </c:pt>
                <c:pt idx="395">
                  <c:v>0.83493217946683362</c:v>
                </c:pt>
                <c:pt idx="396">
                  <c:v>0.93706827300362505</c:v>
                </c:pt>
                <c:pt idx="397">
                  <c:v>0.92812218131988067</c:v>
                </c:pt>
                <c:pt idx="398">
                  <c:v>0.96928065064731961</c:v>
                </c:pt>
                <c:pt idx="399">
                  <c:v>0.95919616294706633</c:v>
                </c:pt>
                <c:pt idx="400">
                  <c:v>0.90784204845515715</c:v>
                </c:pt>
                <c:pt idx="401">
                  <c:v>0.91552807920091017</c:v>
                </c:pt>
                <c:pt idx="402">
                  <c:v>0.91982898749508091</c:v>
                </c:pt>
                <c:pt idx="403">
                  <c:v>0.88600139994995086</c:v>
                </c:pt>
                <c:pt idx="404">
                  <c:v>0.30286697043409339</c:v>
                </c:pt>
                <c:pt idx="405">
                  <c:v>0.5404933686043486</c:v>
                </c:pt>
                <c:pt idx="406">
                  <c:v>0.17394116408490512</c:v>
                </c:pt>
                <c:pt idx="407">
                  <c:v>0.25675430367050561</c:v>
                </c:pt>
                <c:pt idx="408">
                  <c:v>0.70951377713364416</c:v>
                </c:pt>
                <c:pt idx="409">
                  <c:v>0.70802599975996328</c:v>
                </c:pt>
                <c:pt idx="410">
                  <c:v>0.77834916657823572</c:v>
                </c:pt>
                <c:pt idx="411">
                  <c:v>0.73012905896856961</c:v>
                </c:pt>
                <c:pt idx="412">
                  <c:v>0.90182089611214233</c:v>
                </c:pt>
                <c:pt idx="413">
                  <c:v>0.8125160233144777</c:v>
                </c:pt>
                <c:pt idx="414">
                  <c:v>0.65576744343792881</c:v>
                </c:pt>
                <c:pt idx="415">
                  <c:v>0.74187685920178126</c:v>
                </c:pt>
                <c:pt idx="416">
                  <c:v>0.56442695088798223</c:v>
                </c:pt>
                <c:pt idx="417">
                  <c:v>0.79547206533520731</c:v>
                </c:pt>
                <c:pt idx="418">
                  <c:v>0.48199444886575754</c:v>
                </c:pt>
                <c:pt idx="419">
                  <c:v>0.96221221671196711</c:v>
                </c:pt>
                <c:pt idx="420">
                  <c:v>0.84934196302024167</c:v>
                </c:pt>
                <c:pt idx="421">
                  <c:v>0.67733933845666849</c:v>
                </c:pt>
                <c:pt idx="422">
                  <c:v>0.59279329819258342</c:v>
                </c:pt>
                <c:pt idx="423">
                  <c:v>0.83576018426465037</c:v>
                </c:pt>
                <c:pt idx="424">
                  <c:v>0.73675146039785611</c:v>
                </c:pt>
                <c:pt idx="425">
                  <c:v>0.68862523981893731</c:v>
                </c:pt>
                <c:pt idx="426">
                  <c:v>0.63114853816965855</c:v>
                </c:pt>
                <c:pt idx="427">
                  <c:v>0.52506310394760436</c:v>
                </c:pt>
                <c:pt idx="428">
                  <c:v>0.43172070227620774</c:v>
                </c:pt>
                <c:pt idx="429">
                  <c:v>0.37739635943329547</c:v>
                </c:pt>
                <c:pt idx="430">
                  <c:v>0.69586913379987281</c:v>
                </c:pt>
                <c:pt idx="431">
                  <c:v>0.68087237681609414</c:v>
                </c:pt>
                <c:pt idx="432">
                  <c:v>0.56445639376129864</c:v>
                </c:pt>
                <c:pt idx="433">
                  <c:v>0.57828113421808847</c:v>
                </c:pt>
                <c:pt idx="434">
                  <c:v>0.54309809549613075</c:v>
                </c:pt>
                <c:pt idx="435">
                  <c:v>0.49490368579691935</c:v>
                </c:pt>
                <c:pt idx="436">
                  <c:v>0.5083259729779338</c:v>
                </c:pt>
                <c:pt idx="437">
                  <c:v>0.43968119404475325</c:v>
                </c:pt>
                <c:pt idx="438">
                  <c:v>0.39307303410718153</c:v>
                </c:pt>
                <c:pt idx="439">
                  <c:v>0.39292113858327893</c:v>
                </c:pt>
                <c:pt idx="440">
                  <c:v>0.32487534330728585</c:v>
                </c:pt>
                <c:pt idx="441">
                  <c:v>0.73266618209022738</c:v>
                </c:pt>
                <c:pt idx="442">
                  <c:v>0.69566632560523101</c:v>
                </c:pt>
                <c:pt idx="443">
                  <c:v>0.39076113482581337</c:v>
                </c:pt>
                <c:pt idx="444">
                  <c:v>0.6066610062636143</c:v>
                </c:pt>
                <c:pt idx="445">
                  <c:v>0.56838328922655368</c:v>
                </c:pt>
                <c:pt idx="446">
                  <c:v>0.27754329375530834</c:v>
                </c:pt>
                <c:pt idx="447">
                  <c:v>0.33796336198319721</c:v>
                </c:pt>
                <c:pt idx="448">
                  <c:v>0.32150139592178062</c:v>
                </c:pt>
                <c:pt idx="449">
                  <c:v>0.39150858497199748</c:v>
                </c:pt>
                <c:pt idx="450">
                  <c:v>0.26359333343802005</c:v>
                </c:pt>
                <c:pt idx="451">
                  <c:v>0.34291521008466608</c:v>
                </c:pt>
                <c:pt idx="452">
                  <c:v>0.25065113919845888</c:v>
                </c:pt>
                <c:pt idx="453">
                  <c:v>0.88133975075086224</c:v>
                </c:pt>
                <c:pt idx="454">
                  <c:v>0.83092134785781979</c:v>
                </c:pt>
                <c:pt idx="455">
                  <c:v>0.71618418656151617</c:v>
                </c:pt>
                <c:pt idx="456">
                  <c:v>0.83067554534191668</c:v>
                </c:pt>
                <c:pt idx="457">
                  <c:v>0.87851867237202241</c:v>
                </c:pt>
                <c:pt idx="458">
                  <c:v>0.79373786277045633</c:v>
                </c:pt>
                <c:pt idx="459">
                  <c:v>0.62949987264422136</c:v>
                </c:pt>
                <c:pt idx="460">
                  <c:v>0.44285583826390351</c:v>
                </c:pt>
                <c:pt idx="461">
                  <c:v>0.41150741334643404</c:v>
                </c:pt>
                <c:pt idx="462">
                  <c:v>0.22667795916305511</c:v>
                </c:pt>
                <c:pt idx="463">
                  <c:v>0.49355449644360211</c:v>
                </c:pt>
                <c:pt idx="464">
                  <c:v>0.5565014754046278</c:v>
                </c:pt>
                <c:pt idx="465">
                  <c:v>0.61866522511125621</c:v>
                </c:pt>
                <c:pt idx="466">
                  <c:v>0.43970510577612421</c:v>
                </c:pt>
                <c:pt idx="467">
                  <c:v>0.50798416128462576</c:v>
                </c:pt>
                <c:pt idx="468">
                  <c:v>0.51794229903456879</c:v>
                </c:pt>
                <c:pt idx="469">
                  <c:v>0.63467522814101263</c:v>
                </c:pt>
                <c:pt idx="470">
                  <c:v>0.42258191332039485</c:v>
                </c:pt>
                <c:pt idx="471">
                  <c:v>0.66564736376328271</c:v>
                </c:pt>
                <c:pt idx="472">
                  <c:v>0.5104342163895671</c:v>
                </c:pt>
                <c:pt idx="473">
                  <c:v>0.74023177922351191</c:v>
                </c:pt>
                <c:pt idx="474">
                  <c:v>0.64615910873233118</c:v>
                </c:pt>
                <c:pt idx="475">
                  <c:v>0.6567031014889021</c:v>
                </c:pt>
                <c:pt idx="476">
                  <c:v>0.76037847217846788</c:v>
                </c:pt>
                <c:pt idx="477">
                  <c:v>0.56258636659553929</c:v>
                </c:pt>
                <c:pt idx="478">
                  <c:v>0.67338773805378482</c:v>
                </c:pt>
                <c:pt idx="479">
                  <c:v>0.48834031597934635</c:v>
                </c:pt>
                <c:pt idx="480">
                  <c:v>0.45193395575483214</c:v>
                </c:pt>
                <c:pt idx="481">
                  <c:v>0.35362275901285922</c:v>
                </c:pt>
                <c:pt idx="482">
                  <c:v>0.55636950135823593</c:v>
                </c:pt>
                <c:pt idx="483">
                  <c:v>0.29537530578265908</c:v>
                </c:pt>
                <c:pt idx="484">
                  <c:v>0.72114191805477101</c:v>
                </c:pt>
                <c:pt idx="485">
                  <c:v>0.3643847636999476</c:v>
                </c:pt>
                <c:pt idx="486">
                  <c:v>0.65081172388756015</c:v>
                </c:pt>
                <c:pt idx="487">
                  <c:v>0.46510040532561869</c:v>
                </c:pt>
                <c:pt idx="488">
                  <c:v>0.35954823940499614</c:v>
                </c:pt>
                <c:pt idx="489">
                  <c:v>0.68181373767981857</c:v>
                </c:pt>
                <c:pt idx="490">
                  <c:v>0.6823420474863533</c:v>
                </c:pt>
                <c:pt idx="491">
                  <c:v>0.62585014895967683</c:v>
                </c:pt>
                <c:pt idx="492">
                  <c:v>0.6297526055560474</c:v>
                </c:pt>
                <c:pt idx="493">
                  <c:v>0.75937878244560642</c:v>
                </c:pt>
                <c:pt idx="494">
                  <c:v>0.70125054180823876</c:v>
                </c:pt>
                <c:pt idx="495">
                  <c:v>0.68418935132716363</c:v>
                </c:pt>
                <c:pt idx="496">
                  <c:v>0.79685807562567812</c:v>
                </c:pt>
                <c:pt idx="497">
                  <c:v>0.84279886432983464</c:v>
                </c:pt>
                <c:pt idx="498">
                  <c:v>0.7514518960093497</c:v>
                </c:pt>
                <c:pt idx="499">
                  <c:v>0.72575227302150402</c:v>
                </c:pt>
                <c:pt idx="500">
                  <c:v>0.84509568042937822</c:v>
                </c:pt>
                <c:pt idx="501">
                  <c:v>0.87384134112886824</c:v>
                </c:pt>
                <c:pt idx="502">
                  <c:v>0.50084783919002285</c:v>
                </c:pt>
                <c:pt idx="503">
                  <c:v>0.92088589955423994</c:v>
                </c:pt>
                <c:pt idx="504">
                  <c:v>0.82238531885293287</c:v>
                </c:pt>
                <c:pt idx="505">
                  <c:v>0.87797041474414872</c:v>
                </c:pt>
                <c:pt idx="506">
                  <c:v>0.91462258163581112</c:v>
                </c:pt>
                <c:pt idx="507">
                  <c:v>0.9795873189004134</c:v>
                </c:pt>
                <c:pt idx="508">
                  <c:v>0.61925016468641769</c:v>
                </c:pt>
                <c:pt idx="509">
                  <c:v>0.71346501504017457</c:v>
                </c:pt>
                <c:pt idx="510">
                  <c:v>0.6321535978222258</c:v>
                </c:pt>
                <c:pt idx="511">
                  <c:v>0.47978970130375526</c:v>
                </c:pt>
                <c:pt idx="512">
                  <c:v>0.55281401234807215</c:v>
                </c:pt>
                <c:pt idx="513">
                  <c:v>0.75492416934016349</c:v>
                </c:pt>
                <c:pt idx="514">
                  <c:v>0.62172066931260739</c:v>
                </c:pt>
                <c:pt idx="515">
                  <c:v>0.77724001273625731</c:v>
                </c:pt>
                <c:pt idx="516">
                  <c:v>0.73501001867905613</c:v>
                </c:pt>
                <c:pt idx="517">
                  <c:v>0.61232650041630243</c:v>
                </c:pt>
                <c:pt idx="518">
                  <c:v>0.59751070128406314</c:v>
                </c:pt>
                <c:pt idx="519">
                  <c:v>0.68878195033984591</c:v>
                </c:pt>
                <c:pt idx="520">
                  <c:v>0.60075717123992622</c:v>
                </c:pt>
                <c:pt idx="521">
                  <c:v>0.67987197582988601</c:v>
                </c:pt>
                <c:pt idx="522">
                  <c:v>0.47059989578064482</c:v>
                </c:pt>
                <c:pt idx="523">
                  <c:v>0.51397787152965502</c:v>
                </c:pt>
                <c:pt idx="524">
                  <c:v>0.55931758543502375</c:v>
                </c:pt>
                <c:pt idx="525">
                  <c:v>0.4937212336131091</c:v>
                </c:pt>
                <c:pt idx="526">
                  <c:v>0.6306925332322989</c:v>
                </c:pt>
                <c:pt idx="527">
                  <c:v>0.50274529033606385</c:v>
                </c:pt>
                <c:pt idx="528">
                  <c:v>0.49916567484948177</c:v>
                </c:pt>
                <c:pt idx="529">
                  <c:v>0.54983889413890541</c:v>
                </c:pt>
                <c:pt idx="530">
                  <c:v>0.79950997335629115</c:v>
                </c:pt>
                <c:pt idx="531">
                  <c:v>0.76566066040345204</c:v>
                </c:pt>
                <c:pt idx="532">
                  <c:v>0.68287525364547585</c:v>
                </c:pt>
                <c:pt idx="533">
                  <c:v>0.61648744882443285</c:v>
                </c:pt>
                <c:pt idx="534">
                  <c:v>0.31580168159167815</c:v>
                </c:pt>
                <c:pt idx="535">
                  <c:v>0.62318051091946292</c:v>
                </c:pt>
                <c:pt idx="536">
                  <c:v>0.5929169125997481</c:v>
                </c:pt>
                <c:pt idx="537">
                  <c:v>0.41894265274698056</c:v>
                </c:pt>
                <c:pt idx="538">
                  <c:v>0.6350578006028913</c:v>
                </c:pt>
                <c:pt idx="539">
                  <c:v>0.57754964914341544</c:v>
                </c:pt>
                <c:pt idx="540">
                  <c:v>0.45201299057709332</c:v>
                </c:pt>
                <c:pt idx="541">
                  <c:v>0.74482923079075247</c:v>
                </c:pt>
                <c:pt idx="542">
                  <c:v>0.55142073963149718</c:v>
                </c:pt>
                <c:pt idx="543">
                  <c:v>0.54677901803190954</c:v>
                </c:pt>
                <c:pt idx="544">
                  <c:v>0.43862956347124515</c:v>
                </c:pt>
                <c:pt idx="545">
                  <c:v>0.48803166697308131</c:v>
                </c:pt>
                <c:pt idx="546">
                  <c:v>0.70784905027984679</c:v>
                </c:pt>
                <c:pt idx="547">
                  <c:v>0.73444878706166339</c:v>
                </c:pt>
                <c:pt idx="548">
                  <c:v>0.77196835882954085</c:v>
                </c:pt>
                <c:pt idx="549">
                  <c:v>0.82080151972123372</c:v>
                </c:pt>
                <c:pt idx="550">
                  <c:v>0.58170991587024701</c:v>
                </c:pt>
                <c:pt idx="551">
                  <c:v>0.68373527644538701</c:v>
                </c:pt>
                <c:pt idx="552">
                  <c:v>0.64747394940952963</c:v>
                </c:pt>
                <c:pt idx="553">
                  <c:v>0.5559733848882743</c:v>
                </c:pt>
                <c:pt idx="554">
                  <c:v>0.50200489064883913</c:v>
                </c:pt>
                <c:pt idx="555">
                  <c:v>0.61598299681482171</c:v>
                </c:pt>
                <c:pt idx="556">
                  <c:v>0.58239601930235729</c:v>
                </c:pt>
                <c:pt idx="557">
                  <c:v>0.55434178469606499</c:v>
                </c:pt>
                <c:pt idx="558">
                  <c:v>0.57381404704720695</c:v>
                </c:pt>
                <c:pt idx="559">
                  <c:v>0.55761659305656264</c:v>
                </c:pt>
                <c:pt idx="560">
                  <c:v>0.64799106269387619</c:v>
                </c:pt>
                <c:pt idx="561">
                  <c:v>0.59263756917749122</c:v>
                </c:pt>
                <c:pt idx="562">
                  <c:v>0.59257486520802849</c:v>
                </c:pt>
                <c:pt idx="563">
                  <c:v>0.58404152320829406</c:v>
                </c:pt>
                <c:pt idx="564">
                  <c:v>0.64974176367104308</c:v>
                </c:pt>
                <c:pt idx="565">
                  <c:v>0.51164746187126742</c:v>
                </c:pt>
                <c:pt idx="566">
                  <c:v>0.52683927552692189</c:v>
                </c:pt>
                <c:pt idx="567">
                  <c:v>0.40153039099403026</c:v>
                </c:pt>
                <c:pt idx="568">
                  <c:v>0.52959336627515019</c:v>
                </c:pt>
                <c:pt idx="569">
                  <c:v>0.46615289324026565</c:v>
                </c:pt>
                <c:pt idx="570">
                  <c:v>0.43269271886869159</c:v>
                </c:pt>
                <c:pt idx="571">
                  <c:v>0.52906548190887615</c:v>
                </c:pt>
                <c:pt idx="572">
                  <c:v>0.5088928267622006</c:v>
                </c:pt>
                <c:pt idx="573">
                  <c:v>0.41700369437214696</c:v>
                </c:pt>
                <c:pt idx="574">
                  <c:v>0.50447893590024251</c:v>
                </c:pt>
                <c:pt idx="575">
                  <c:v>0.52932300451760272</c:v>
                </c:pt>
                <c:pt idx="576">
                  <c:v>0.4781225115772092</c:v>
                </c:pt>
                <c:pt idx="577">
                  <c:v>0.63163962201059332</c:v>
                </c:pt>
                <c:pt idx="578">
                  <c:v>0.53824831136090268</c:v>
                </c:pt>
                <c:pt idx="579">
                  <c:v>0.55183923162880866</c:v>
                </c:pt>
              </c:numCache>
            </c:numRef>
          </c:xVal>
          <c:yVal>
            <c:numRef>
              <c:f>'[United Ways Atlanta Original Dataset - RAR.xlsx]Family'!$C$2:$C$581</c:f>
              <c:numCache>
                <c:formatCode>0.00</c:formatCode>
                <c:ptCount val="580"/>
                <c:pt idx="0">
                  <c:v>0.71245064306243877</c:v>
                </c:pt>
                <c:pt idx="1">
                  <c:v>0.71711413309777716</c:v>
                </c:pt>
                <c:pt idx="2">
                  <c:v>0.79078374704187482</c:v>
                </c:pt>
                <c:pt idx="3">
                  <c:v>0.46949575872900806</c:v>
                </c:pt>
                <c:pt idx="4">
                  <c:v>0.78758326961172598</c:v>
                </c:pt>
                <c:pt idx="5">
                  <c:v>0.77226250805991636</c:v>
                </c:pt>
                <c:pt idx="6">
                  <c:v>0.56567459832428346</c:v>
                </c:pt>
                <c:pt idx="7">
                  <c:v>0.63232531700099226</c:v>
                </c:pt>
                <c:pt idx="8">
                  <c:v>0.79818693394818363</c:v>
                </c:pt>
                <c:pt idx="9">
                  <c:v>0.69637754955183684</c:v>
                </c:pt>
                <c:pt idx="10">
                  <c:v>0.80492146465154557</c:v>
                </c:pt>
                <c:pt idx="11">
                  <c:v>0.8367236352487194</c:v>
                </c:pt>
                <c:pt idx="12">
                  <c:v>0.91710947577527779</c:v>
                </c:pt>
                <c:pt idx="13">
                  <c:v>0.84198044264378391</c:v>
                </c:pt>
                <c:pt idx="14">
                  <c:v>0.79615863188413272</c:v>
                </c:pt>
                <c:pt idx="15">
                  <c:v>0.68964629264218036</c:v>
                </c:pt>
                <c:pt idx="16">
                  <c:v>0.73432142163270175</c:v>
                </c:pt>
                <c:pt idx="17">
                  <c:v>0.63812754906975044</c:v>
                </c:pt>
                <c:pt idx="18">
                  <c:v>0.60774048098388722</c:v>
                </c:pt>
                <c:pt idx="19">
                  <c:v>0.75152001617474096</c:v>
                </c:pt>
                <c:pt idx="20">
                  <c:v>0.83054948339673962</c:v>
                </c:pt>
                <c:pt idx="21">
                  <c:v>0.83694626351127566</c:v>
                </c:pt>
                <c:pt idx="22">
                  <c:v>0.88241992224648247</c:v>
                </c:pt>
                <c:pt idx="23">
                  <c:v>0.77162774535993583</c:v>
                </c:pt>
                <c:pt idx="24">
                  <c:v>0.71216757440260992</c:v>
                </c:pt>
                <c:pt idx="25">
                  <c:v>0.83509557392639466</c:v>
                </c:pt>
                <c:pt idx="26">
                  <c:v>0.73795297076693844</c:v>
                </c:pt>
                <c:pt idx="27">
                  <c:v>0.76486353113076988</c:v>
                </c:pt>
                <c:pt idx="28">
                  <c:v>0.6270247894408848</c:v>
                </c:pt>
                <c:pt idx="29">
                  <c:v>0.59159027935317776</c:v>
                </c:pt>
                <c:pt idx="30">
                  <c:v>0.83180382859854529</c:v>
                </c:pt>
                <c:pt idx="31">
                  <c:v>0.9365801674357036</c:v>
                </c:pt>
                <c:pt idx="32">
                  <c:v>0.81895400878407087</c:v>
                </c:pt>
                <c:pt idx="33">
                  <c:v>0.76509993073689841</c:v>
                </c:pt>
                <c:pt idx="34">
                  <c:v>0.87513455764838199</c:v>
                </c:pt>
                <c:pt idx="35">
                  <c:v>0.84509809481936393</c:v>
                </c:pt>
                <c:pt idx="36">
                  <c:v>0.71455983258820444</c:v>
                </c:pt>
                <c:pt idx="37">
                  <c:v>0.77789905216336352</c:v>
                </c:pt>
                <c:pt idx="38">
                  <c:v>0.79663961161993313</c:v>
                </c:pt>
                <c:pt idx="39">
                  <c:v>0.80629237626560479</c:v>
                </c:pt>
                <c:pt idx="40">
                  <c:v>0.80049928359265377</c:v>
                </c:pt>
                <c:pt idx="41">
                  <c:v>0.71357438009794938</c:v>
                </c:pt>
                <c:pt idx="42">
                  <c:v>0.6026271644396779</c:v>
                </c:pt>
                <c:pt idx="43">
                  <c:v>0.69270458040663263</c:v>
                </c:pt>
                <c:pt idx="44">
                  <c:v>0.71825222111565468</c:v>
                </c:pt>
                <c:pt idx="45">
                  <c:v>0.91179134348742485</c:v>
                </c:pt>
                <c:pt idx="46">
                  <c:v>0.84828307119010837</c:v>
                </c:pt>
                <c:pt idx="47">
                  <c:v>0.89137153001830038</c:v>
                </c:pt>
                <c:pt idx="48">
                  <c:v>0.85055270227893265</c:v>
                </c:pt>
                <c:pt idx="49">
                  <c:v>0.89083218836197453</c:v>
                </c:pt>
                <c:pt idx="50">
                  <c:v>0.86264074852256611</c:v>
                </c:pt>
                <c:pt idx="51">
                  <c:v>0.82958342619660475</c:v>
                </c:pt>
                <c:pt idx="52">
                  <c:v>0.84631622507864013</c:v>
                </c:pt>
                <c:pt idx="53">
                  <c:v>0.71453684775793214</c:v>
                </c:pt>
                <c:pt idx="54">
                  <c:v>0.91418390388926074</c:v>
                </c:pt>
                <c:pt idx="55">
                  <c:v>0.78513527260800986</c:v>
                </c:pt>
                <c:pt idx="56">
                  <c:v>0.84167555399808691</c:v>
                </c:pt>
                <c:pt idx="57">
                  <c:v>0.82062819351554106</c:v>
                </c:pt>
                <c:pt idx="58">
                  <c:v>0.85117827481016628</c:v>
                </c:pt>
                <c:pt idx="59">
                  <c:v>0.85959346756454358</c:v>
                </c:pt>
                <c:pt idx="60">
                  <c:v>0.81681871950306184</c:v>
                </c:pt>
                <c:pt idx="61">
                  <c:v>0.86842699895734932</c:v>
                </c:pt>
                <c:pt idx="62">
                  <c:v>0.88521552645154156</c:v>
                </c:pt>
                <c:pt idx="63">
                  <c:v>0.91488833093123734</c:v>
                </c:pt>
                <c:pt idx="64">
                  <c:v>0.90110866239031917</c:v>
                </c:pt>
                <c:pt idx="65">
                  <c:v>0.91887664599872565</c:v>
                </c:pt>
                <c:pt idx="66">
                  <c:v>0.91089288659492296</c:v>
                </c:pt>
                <c:pt idx="67">
                  <c:v>0.86461394041813244</c:v>
                </c:pt>
                <c:pt idx="68">
                  <c:v>0.90208184794710111</c:v>
                </c:pt>
                <c:pt idx="69">
                  <c:v>0.88458661467470656</c:v>
                </c:pt>
                <c:pt idx="70">
                  <c:v>0.92083466837775441</c:v>
                </c:pt>
                <c:pt idx="71">
                  <c:v>0.88425853050969971</c:v>
                </c:pt>
                <c:pt idx="72">
                  <c:v>0.91502317633505892</c:v>
                </c:pt>
                <c:pt idx="73">
                  <c:v>0.86232818226074703</c:v>
                </c:pt>
                <c:pt idx="74">
                  <c:v>0.9061018447094682</c:v>
                </c:pt>
                <c:pt idx="75">
                  <c:v>0.81696468339023187</c:v>
                </c:pt>
                <c:pt idx="76">
                  <c:v>0.97556592039404788</c:v>
                </c:pt>
                <c:pt idx="77">
                  <c:v>0.88346650507204671</c:v>
                </c:pt>
                <c:pt idx="78">
                  <c:v>0.87886064631170646</c:v>
                </c:pt>
                <c:pt idx="79">
                  <c:v>0.91785353702187156</c:v>
                </c:pt>
                <c:pt idx="80">
                  <c:v>0.67940639586297247</c:v>
                </c:pt>
                <c:pt idx="81">
                  <c:v>0.58118550237280198</c:v>
                </c:pt>
                <c:pt idx="82">
                  <c:v>0.60214012525652161</c:v>
                </c:pt>
                <c:pt idx="83">
                  <c:v>0.8263069706750592</c:v>
                </c:pt>
                <c:pt idx="84">
                  <c:v>0.81867584949456018</c:v>
                </c:pt>
                <c:pt idx="85">
                  <c:v>0.84200423510301514</c:v>
                </c:pt>
                <c:pt idx="86">
                  <c:v>0.64029953318943034</c:v>
                </c:pt>
                <c:pt idx="87">
                  <c:v>0.24128169593039744</c:v>
                </c:pt>
                <c:pt idx="88">
                  <c:v>0.38336326856273206</c:v>
                </c:pt>
                <c:pt idx="89">
                  <c:v>0.52314389100382586</c:v>
                </c:pt>
                <c:pt idx="90">
                  <c:v>0.33889799838644669</c:v>
                </c:pt>
                <c:pt idx="91">
                  <c:v>0.83539019314757357</c:v>
                </c:pt>
                <c:pt idx="92">
                  <c:v>0.58711343464085586</c:v>
                </c:pt>
                <c:pt idx="93">
                  <c:v>0.40861548492691235</c:v>
                </c:pt>
                <c:pt idx="94">
                  <c:v>0.6729542222993975</c:v>
                </c:pt>
                <c:pt idx="95">
                  <c:v>0.7376506966184444</c:v>
                </c:pt>
                <c:pt idx="96">
                  <c:v>0.6537173880197632</c:v>
                </c:pt>
                <c:pt idx="97">
                  <c:v>0.75778075397788913</c:v>
                </c:pt>
                <c:pt idx="98">
                  <c:v>0.44784281616486415</c:v>
                </c:pt>
                <c:pt idx="99">
                  <c:v>0.23200914136579742</c:v>
                </c:pt>
                <c:pt idx="100">
                  <c:v>0.66798424549792235</c:v>
                </c:pt>
                <c:pt idx="101">
                  <c:v>0.38460562733293924</c:v>
                </c:pt>
                <c:pt idx="102">
                  <c:v>0.30298700334849649</c:v>
                </c:pt>
                <c:pt idx="103">
                  <c:v>0.59297629749020719</c:v>
                </c:pt>
                <c:pt idx="104">
                  <c:v>0.18838207089515144</c:v>
                </c:pt>
                <c:pt idx="105">
                  <c:v>0.25764940866217817</c:v>
                </c:pt>
                <c:pt idx="106">
                  <c:v>0.35105596591460125</c:v>
                </c:pt>
                <c:pt idx="107">
                  <c:v>0.50378584446452712</c:v>
                </c:pt>
                <c:pt idx="108">
                  <c:v>0.37024537559993165</c:v>
                </c:pt>
                <c:pt idx="109">
                  <c:v>0.71920750194005068</c:v>
                </c:pt>
                <c:pt idx="110">
                  <c:v>0.49755812148538808</c:v>
                </c:pt>
                <c:pt idx="111">
                  <c:v>0.61251745607970887</c:v>
                </c:pt>
                <c:pt idx="112">
                  <c:v>0.85779985144459958</c:v>
                </c:pt>
                <c:pt idx="113">
                  <c:v>0.79463576408728021</c:v>
                </c:pt>
                <c:pt idx="114">
                  <c:v>0.31123167852151662</c:v>
                </c:pt>
                <c:pt idx="115">
                  <c:v>0.51308072720337727</c:v>
                </c:pt>
                <c:pt idx="116">
                  <c:v>0.63295255319297139</c:v>
                </c:pt>
                <c:pt idx="117">
                  <c:v>0.32274187100865542</c:v>
                </c:pt>
                <c:pt idx="118">
                  <c:v>0.91540039593144418</c:v>
                </c:pt>
                <c:pt idx="119">
                  <c:v>0.77317866110597966</c:v>
                </c:pt>
                <c:pt idx="120">
                  <c:v>0.8087817959207686</c:v>
                </c:pt>
                <c:pt idx="121">
                  <c:v>0.8746844353529809</c:v>
                </c:pt>
                <c:pt idx="122">
                  <c:v>0.74149624709351414</c:v>
                </c:pt>
                <c:pt idx="123">
                  <c:v>0.89542101625844117</c:v>
                </c:pt>
                <c:pt idx="124">
                  <c:v>0.8455918100092451</c:v>
                </c:pt>
                <c:pt idx="125">
                  <c:v>0.80257702559668898</c:v>
                </c:pt>
                <c:pt idx="126">
                  <c:v>0.88832729033621294</c:v>
                </c:pt>
                <c:pt idx="127">
                  <c:v>0.57056521222918899</c:v>
                </c:pt>
                <c:pt idx="128">
                  <c:v>0.82711943999342918</c:v>
                </c:pt>
                <c:pt idx="129">
                  <c:v>0.44583782119565352</c:v>
                </c:pt>
                <c:pt idx="130">
                  <c:v>0.58603811852808585</c:v>
                </c:pt>
                <c:pt idx="131">
                  <c:v>0.25803309586861528</c:v>
                </c:pt>
                <c:pt idx="132">
                  <c:v>0.37576000676713051</c:v>
                </c:pt>
                <c:pt idx="133">
                  <c:v>0.58040337851721846</c:v>
                </c:pt>
                <c:pt idx="134">
                  <c:v>0.86023153698428811</c:v>
                </c:pt>
                <c:pt idx="135">
                  <c:v>0.76825458433366312</c:v>
                </c:pt>
                <c:pt idx="136">
                  <c:v>0.65570786349063981</c:v>
                </c:pt>
                <c:pt idx="137">
                  <c:v>0.60913944054713764</c:v>
                </c:pt>
                <c:pt idx="138">
                  <c:v>0.57664560358745787</c:v>
                </c:pt>
                <c:pt idx="139">
                  <c:v>0.54071478386099314</c:v>
                </c:pt>
                <c:pt idx="140">
                  <c:v>0.63071343608290098</c:v>
                </c:pt>
                <c:pt idx="141">
                  <c:v>0.71972664794144003</c:v>
                </c:pt>
                <c:pt idx="142">
                  <c:v>0.68598012792301499</c:v>
                </c:pt>
                <c:pt idx="143">
                  <c:v>0.56125617919915216</c:v>
                </c:pt>
                <c:pt idx="144">
                  <c:v>0.76316344749606313</c:v>
                </c:pt>
                <c:pt idx="145">
                  <c:v>0.75123924238802731</c:v>
                </c:pt>
                <c:pt idx="146">
                  <c:v>0.6551822073580128</c:v>
                </c:pt>
                <c:pt idx="147">
                  <c:v>0.55737220380315444</c:v>
                </c:pt>
                <c:pt idx="148">
                  <c:v>0.89165835200668897</c:v>
                </c:pt>
                <c:pt idx="149">
                  <c:v>0.79577398316495174</c:v>
                </c:pt>
                <c:pt idx="150">
                  <c:v>0.48756277002015908</c:v>
                </c:pt>
                <c:pt idx="151">
                  <c:v>0.7283091569527802</c:v>
                </c:pt>
                <c:pt idx="152">
                  <c:v>0.79266284112060958</c:v>
                </c:pt>
                <c:pt idx="153">
                  <c:v>0.7265849584590901</c:v>
                </c:pt>
                <c:pt idx="154">
                  <c:v>0.84663400028653857</c:v>
                </c:pt>
                <c:pt idx="155">
                  <c:v>0.77692744246709355</c:v>
                </c:pt>
                <c:pt idx="156">
                  <c:v>0.82695296167182164</c:v>
                </c:pt>
                <c:pt idx="157">
                  <c:v>0.75676640303716658</c:v>
                </c:pt>
                <c:pt idx="158">
                  <c:v>0.80001926272911694</c:v>
                </c:pt>
                <c:pt idx="159">
                  <c:v>0.80408290522516501</c:v>
                </c:pt>
                <c:pt idx="160">
                  <c:v>0.54385808887101639</c:v>
                </c:pt>
                <c:pt idx="161">
                  <c:v>0.89433659820603695</c:v>
                </c:pt>
                <c:pt idx="162">
                  <c:v>0.82190809671100773</c:v>
                </c:pt>
                <c:pt idx="163">
                  <c:v>0.50455722816338378</c:v>
                </c:pt>
                <c:pt idx="164">
                  <c:v>0.69357799220824334</c:v>
                </c:pt>
                <c:pt idx="165">
                  <c:v>0.66898141706549463</c:v>
                </c:pt>
                <c:pt idx="166">
                  <c:v>0.58920813948398065</c:v>
                </c:pt>
                <c:pt idx="167">
                  <c:v>0.47210028425390127</c:v>
                </c:pt>
                <c:pt idx="168">
                  <c:v>0.53520107146940488</c:v>
                </c:pt>
                <c:pt idx="169">
                  <c:v>0.57830088504650412</c:v>
                </c:pt>
                <c:pt idx="170">
                  <c:v>0.47767734765379299</c:v>
                </c:pt>
                <c:pt idx="171">
                  <c:v>0.52802944707077248</c:v>
                </c:pt>
                <c:pt idx="172">
                  <c:v>0.60355733407665357</c:v>
                </c:pt>
                <c:pt idx="173">
                  <c:v>0.82906770245656147</c:v>
                </c:pt>
                <c:pt idx="174">
                  <c:v>0.78294717086955634</c:v>
                </c:pt>
                <c:pt idx="175">
                  <c:v>0.71981874629209031</c:v>
                </c:pt>
                <c:pt idx="176">
                  <c:v>0.59077598589390123</c:v>
                </c:pt>
                <c:pt idx="177">
                  <c:v>0.62988023671072058</c:v>
                </c:pt>
                <c:pt idx="178">
                  <c:v>0.69597514235630953</c:v>
                </c:pt>
                <c:pt idx="179">
                  <c:v>0.7029203195897239</c:v>
                </c:pt>
                <c:pt idx="180">
                  <c:v>0.81110488836244565</c:v>
                </c:pt>
                <c:pt idx="181">
                  <c:v>0.63218022802969764</c:v>
                </c:pt>
                <c:pt idx="182">
                  <c:v>0.74497984322621058</c:v>
                </c:pt>
                <c:pt idx="183">
                  <c:v>0.65868398001606543</c:v>
                </c:pt>
                <c:pt idx="184">
                  <c:v>0.69691332664134165</c:v>
                </c:pt>
                <c:pt idx="185">
                  <c:v>0.67429157480194446</c:v>
                </c:pt>
                <c:pt idx="186">
                  <c:v>0.72011829757239398</c:v>
                </c:pt>
                <c:pt idx="187">
                  <c:v>0.86198363760000907</c:v>
                </c:pt>
                <c:pt idx="188">
                  <c:v>0.77821210656523776</c:v>
                </c:pt>
                <c:pt idx="189">
                  <c:v>0.65009817980317319</c:v>
                </c:pt>
                <c:pt idx="190">
                  <c:v>0.84033530483042196</c:v>
                </c:pt>
                <c:pt idx="191">
                  <c:v>0.90722667643839228</c:v>
                </c:pt>
                <c:pt idx="192">
                  <c:v>0.74993763021815985</c:v>
                </c:pt>
                <c:pt idx="193">
                  <c:v>0.74203813367309346</c:v>
                </c:pt>
                <c:pt idx="194">
                  <c:v>0.72490522510912603</c:v>
                </c:pt>
                <c:pt idx="195">
                  <c:v>0.80927255694103228</c:v>
                </c:pt>
                <c:pt idx="196">
                  <c:v>0.78800050116230869</c:v>
                </c:pt>
                <c:pt idx="197">
                  <c:v>0.87550210027702324</c:v>
                </c:pt>
                <c:pt idx="198">
                  <c:v>0.82581833601194343</c:v>
                </c:pt>
                <c:pt idx="199">
                  <c:v>0.82311157377167576</c:v>
                </c:pt>
                <c:pt idx="200">
                  <c:v>0.80976625472306685</c:v>
                </c:pt>
                <c:pt idx="201">
                  <c:v>0.65730605008238674</c:v>
                </c:pt>
                <c:pt idx="202">
                  <c:v>0.75220857725950885</c:v>
                </c:pt>
                <c:pt idx="203">
                  <c:v>0.8915963135227728</c:v>
                </c:pt>
                <c:pt idx="204">
                  <c:v>0.81897995042444083</c:v>
                </c:pt>
                <c:pt idx="205">
                  <c:v>0.78763904588602052</c:v>
                </c:pt>
                <c:pt idx="206">
                  <c:v>0.90485125365234431</c:v>
                </c:pt>
                <c:pt idx="207">
                  <c:v>0.8686667642639837</c:v>
                </c:pt>
                <c:pt idx="208">
                  <c:v>0.86202937277026337</c:v>
                </c:pt>
                <c:pt idx="209">
                  <c:v>0.82196364216736828</c:v>
                </c:pt>
                <c:pt idx="210">
                  <c:v>0.70074922606797352</c:v>
                </c:pt>
                <c:pt idx="211">
                  <c:v>0.73393009426631584</c:v>
                </c:pt>
                <c:pt idx="212">
                  <c:v>0.76436450859603677</c:v>
                </c:pt>
                <c:pt idx="213">
                  <c:v>0.56550862819105774</c:v>
                </c:pt>
                <c:pt idx="214">
                  <c:v>0.91489014018790249</c:v>
                </c:pt>
                <c:pt idx="215">
                  <c:v>0.77941885069871364</c:v>
                </c:pt>
                <c:pt idx="216">
                  <c:v>0.80612692437605449</c:v>
                </c:pt>
                <c:pt idx="217">
                  <c:v>0.65835057796992857</c:v>
                </c:pt>
                <c:pt idx="218">
                  <c:v>0.82201828649485265</c:v>
                </c:pt>
                <c:pt idx="219">
                  <c:v>0.77008858878786246</c:v>
                </c:pt>
                <c:pt idx="220">
                  <c:v>0.82084664762486359</c:v>
                </c:pt>
                <c:pt idx="221">
                  <c:v>0.39472296928724282</c:v>
                </c:pt>
                <c:pt idx="222">
                  <c:v>0.54360116518321777</c:v>
                </c:pt>
                <c:pt idx="223">
                  <c:v>0.7742841341172424</c:v>
                </c:pt>
                <c:pt idx="224">
                  <c:v>0.43867778217406417</c:v>
                </c:pt>
                <c:pt idx="225">
                  <c:v>0</c:v>
                </c:pt>
                <c:pt idx="226">
                  <c:v>0.40289754781384862</c:v>
                </c:pt>
                <c:pt idx="227">
                  <c:v>0.27079991927207347</c:v>
                </c:pt>
                <c:pt idx="228">
                  <c:v>0.20462171499922688</c:v>
                </c:pt>
                <c:pt idx="229">
                  <c:v>0.53176767683945336</c:v>
                </c:pt>
                <c:pt idx="230">
                  <c:v>0.79448740396276019</c:v>
                </c:pt>
                <c:pt idx="231">
                  <c:v>0.83169175369739834</c:v>
                </c:pt>
                <c:pt idx="232">
                  <c:v>0.59408833021576701</c:v>
                </c:pt>
                <c:pt idx="233">
                  <c:v>0.70776686254153698</c:v>
                </c:pt>
                <c:pt idx="234">
                  <c:v>0.71364808600503771</c:v>
                </c:pt>
                <c:pt idx="235">
                  <c:v>0.51433740032656261</c:v>
                </c:pt>
                <c:pt idx="236">
                  <c:v>0.59644702244392345</c:v>
                </c:pt>
                <c:pt idx="237">
                  <c:v>0.2545507373118483</c:v>
                </c:pt>
                <c:pt idx="238">
                  <c:v>0.34842943448002606</c:v>
                </c:pt>
                <c:pt idx="239">
                  <c:v>0.26739400689843168</c:v>
                </c:pt>
                <c:pt idx="240">
                  <c:v>0.44580068607419449</c:v>
                </c:pt>
                <c:pt idx="241">
                  <c:v>0.24246007129005154</c:v>
                </c:pt>
                <c:pt idx="242">
                  <c:v>0.39116669092980699</c:v>
                </c:pt>
                <c:pt idx="243">
                  <c:v>0.24382466942438119</c:v>
                </c:pt>
                <c:pt idx="244">
                  <c:v>0.71609835255258214</c:v>
                </c:pt>
                <c:pt idx="245">
                  <c:v>0.68221263449425118</c:v>
                </c:pt>
                <c:pt idx="246">
                  <c:v>0.73992322173190628</c:v>
                </c:pt>
                <c:pt idx="247">
                  <c:v>0.76013580477015874</c:v>
                </c:pt>
                <c:pt idx="248">
                  <c:v>0.40781328767354075</c:v>
                </c:pt>
                <c:pt idx="249">
                  <c:v>0.30308323812101495</c:v>
                </c:pt>
                <c:pt idx="250">
                  <c:v>0.28808637949879379</c:v>
                </c:pt>
                <c:pt idx="251">
                  <c:v>0.19139851749948678</c:v>
                </c:pt>
                <c:pt idx="252">
                  <c:v>0.30569395415305806</c:v>
                </c:pt>
                <c:pt idx="253">
                  <c:v>0.32319763118604838</c:v>
                </c:pt>
                <c:pt idx="254">
                  <c:v>0.13533884478503017</c:v>
                </c:pt>
                <c:pt idx="255">
                  <c:v>0.18707022411645868</c:v>
                </c:pt>
                <c:pt idx="256">
                  <c:v>0.25833924824329751</c:v>
                </c:pt>
                <c:pt idx="257">
                  <c:v>0.49811912341426062</c:v>
                </c:pt>
                <c:pt idx="258">
                  <c:v>0.41948878835692283</c:v>
                </c:pt>
                <c:pt idx="259">
                  <c:v>6.9950496060461248E-2</c:v>
                </c:pt>
                <c:pt idx="260">
                  <c:v>0.34513764377456319</c:v>
                </c:pt>
                <c:pt idx="261">
                  <c:v>0.30325131704117897</c:v>
                </c:pt>
                <c:pt idx="262">
                  <c:v>0.13280755381334342</c:v>
                </c:pt>
                <c:pt idx="263">
                  <c:v>0.46516421160060106</c:v>
                </c:pt>
                <c:pt idx="264">
                  <c:v>0.38133852246030142</c:v>
                </c:pt>
                <c:pt idx="265">
                  <c:v>0.11838129367192191</c:v>
                </c:pt>
                <c:pt idx="266">
                  <c:v>0.23600334807689946</c:v>
                </c:pt>
                <c:pt idx="267">
                  <c:v>0.20359567031047376</c:v>
                </c:pt>
                <c:pt idx="268">
                  <c:v>0.27611458920192722</c:v>
                </c:pt>
                <c:pt idx="269">
                  <c:v>0.16888757871886995</c:v>
                </c:pt>
                <c:pt idx="270">
                  <c:v>0.28487548681696606</c:v>
                </c:pt>
                <c:pt idx="271">
                  <c:v>0.39091924210478413</c:v>
                </c:pt>
                <c:pt idx="272">
                  <c:v>0.16968802938416133</c:v>
                </c:pt>
                <c:pt idx="273">
                  <c:v>0.1515943114256306</c:v>
                </c:pt>
                <c:pt idx="274">
                  <c:v>0.4810077727165733</c:v>
                </c:pt>
                <c:pt idx="275">
                  <c:v>0.40915828033603663</c:v>
                </c:pt>
                <c:pt idx="276">
                  <c:v>0.38819750704182032</c:v>
                </c:pt>
                <c:pt idx="277">
                  <c:v>0.52932571923476646</c:v>
                </c:pt>
                <c:pt idx="278">
                  <c:v>0.5698349463250586</c:v>
                </c:pt>
                <c:pt idx="279">
                  <c:v>0.35906506244803643</c:v>
                </c:pt>
                <c:pt idx="280">
                  <c:v>0.36776630556259243</c:v>
                </c:pt>
                <c:pt idx="281">
                  <c:v>0.34367134260830173</c:v>
                </c:pt>
                <c:pt idx="282">
                  <c:v>0.14804159167029507</c:v>
                </c:pt>
                <c:pt idx="283">
                  <c:v>0.71206063428905764</c:v>
                </c:pt>
                <c:pt idx="284">
                  <c:v>0.49244326560866708</c:v>
                </c:pt>
                <c:pt idx="285">
                  <c:v>0.51053587094633324</c:v>
                </c:pt>
                <c:pt idx="286">
                  <c:v>0.23497649034304308</c:v>
                </c:pt>
                <c:pt idx="287">
                  <c:v>0.45663926290780871</c:v>
                </c:pt>
                <c:pt idx="288">
                  <c:v>0.24430689003458603</c:v>
                </c:pt>
                <c:pt idx="289">
                  <c:v>0.22142850195626523</c:v>
                </c:pt>
                <c:pt idx="290">
                  <c:v>0.41716684599228332</c:v>
                </c:pt>
                <c:pt idx="291">
                  <c:v>0.29218523673129321</c:v>
                </c:pt>
                <c:pt idx="292">
                  <c:v>0.21694939982700132</c:v>
                </c:pt>
                <c:pt idx="293">
                  <c:v>0.15077606482781958</c:v>
                </c:pt>
                <c:pt idx="294">
                  <c:v>0.41106507741058795</c:v>
                </c:pt>
                <c:pt idx="295">
                  <c:v>0.32346306978884481</c:v>
                </c:pt>
                <c:pt idx="296">
                  <c:v>0.79403409240708323</c:v>
                </c:pt>
                <c:pt idx="297">
                  <c:v>0.76458081955120216</c:v>
                </c:pt>
                <c:pt idx="298">
                  <c:v>0.38032041486677831</c:v>
                </c:pt>
                <c:pt idx="299">
                  <c:v>0.7403789792688189</c:v>
                </c:pt>
                <c:pt idx="300">
                  <c:v>0.84578127053613161</c:v>
                </c:pt>
                <c:pt idx="301">
                  <c:v>0.79260976588345688</c:v>
                </c:pt>
                <c:pt idx="302">
                  <c:v>0.8392296309488434</c:v>
                </c:pt>
                <c:pt idx="303">
                  <c:v>0.62205997200242968</c:v>
                </c:pt>
                <c:pt idx="304">
                  <c:v>0.84259691524953961</c:v>
                </c:pt>
                <c:pt idx="305">
                  <c:v>0.48220188436096723</c:v>
                </c:pt>
                <c:pt idx="306">
                  <c:v>0.69360622872172839</c:v>
                </c:pt>
                <c:pt idx="307">
                  <c:v>0.8777857422001466</c:v>
                </c:pt>
                <c:pt idx="308">
                  <c:v>0.83438541485806894</c:v>
                </c:pt>
                <c:pt idx="309">
                  <c:v>0.8130554657470197</c:v>
                </c:pt>
                <c:pt idx="310">
                  <c:v>0.67925236536692812</c:v>
                </c:pt>
                <c:pt idx="311">
                  <c:v>0.77453656461009179</c:v>
                </c:pt>
                <c:pt idx="312">
                  <c:v>0.66551211622737627</c:v>
                </c:pt>
                <c:pt idx="313">
                  <c:v>0.89593691229070482</c:v>
                </c:pt>
                <c:pt idx="314">
                  <c:v>0.85134047329480667</c:v>
                </c:pt>
                <c:pt idx="315">
                  <c:v>0.87540044571871722</c:v>
                </c:pt>
                <c:pt idx="316">
                  <c:v>0.87901698828807728</c:v>
                </c:pt>
                <c:pt idx="317">
                  <c:v>0.83983052985972606</c:v>
                </c:pt>
                <c:pt idx="318">
                  <c:v>0.90036636165709383</c:v>
                </c:pt>
                <c:pt idx="319">
                  <c:v>0.77242651959045328</c:v>
                </c:pt>
                <c:pt idx="320">
                  <c:v>0.8506154249988862</c:v>
                </c:pt>
                <c:pt idx="321">
                  <c:v>0.88743347713111964</c:v>
                </c:pt>
                <c:pt idx="322">
                  <c:v>0.80699510240892547</c:v>
                </c:pt>
                <c:pt idx="323">
                  <c:v>0.5402570911717065</c:v>
                </c:pt>
                <c:pt idx="324">
                  <c:v>0.69635371422028813</c:v>
                </c:pt>
                <c:pt idx="325">
                  <c:v>0.87256295767551617</c:v>
                </c:pt>
                <c:pt idx="326">
                  <c:v>0.64911144089512618</c:v>
                </c:pt>
                <c:pt idx="327">
                  <c:v>0.36619174040881375</c:v>
                </c:pt>
                <c:pt idx="328">
                  <c:v>0.36585210775887378</c:v>
                </c:pt>
                <c:pt idx="329">
                  <c:v>0.72783947718494613</c:v>
                </c:pt>
                <c:pt idx="330">
                  <c:v>0.90148719235410479</c:v>
                </c:pt>
                <c:pt idx="331">
                  <c:v>0.88852169390800628</c:v>
                </c:pt>
                <c:pt idx="332">
                  <c:v>0.61045149329797077</c:v>
                </c:pt>
                <c:pt idx="333">
                  <c:v>0.91323830052907984</c:v>
                </c:pt>
                <c:pt idx="334">
                  <c:v>0.85074982299860769</c:v>
                </c:pt>
                <c:pt idx="335">
                  <c:v>0.84186782029454232</c:v>
                </c:pt>
                <c:pt idx="336">
                  <c:v>0.70012845462961859</c:v>
                </c:pt>
                <c:pt idx="337">
                  <c:v>0.79258052141394231</c:v>
                </c:pt>
                <c:pt idx="338">
                  <c:v>0.79295964420343601</c:v>
                </c:pt>
                <c:pt idx="339">
                  <c:v>0.64572361190287897</c:v>
                </c:pt>
                <c:pt idx="340">
                  <c:v>0.53371132950802891</c:v>
                </c:pt>
                <c:pt idx="341">
                  <c:v>0.65647667278894672</c:v>
                </c:pt>
                <c:pt idx="342">
                  <c:v>0.62339000660959587</c:v>
                </c:pt>
                <c:pt idx="343">
                  <c:v>0.73478449442451521</c:v>
                </c:pt>
                <c:pt idx="344">
                  <c:v>0.58642066357892553</c:v>
                </c:pt>
                <c:pt idx="345">
                  <c:v>0.31420718112805313</c:v>
                </c:pt>
                <c:pt idx="346">
                  <c:v>0.60907241592773453</c:v>
                </c:pt>
                <c:pt idx="347">
                  <c:v>0.57088074742799189</c:v>
                </c:pt>
                <c:pt idx="348">
                  <c:v>0.5620570805483257</c:v>
                </c:pt>
                <c:pt idx="349">
                  <c:v>0.36566608427618658</c:v>
                </c:pt>
                <c:pt idx="350">
                  <c:v>0.44486299521017775</c:v>
                </c:pt>
                <c:pt idx="351">
                  <c:v>0.59080698801271014</c:v>
                </c:pt>
                <c:pt idx="352">
                  <c:v>0.63283797555995036</c:v>
                </c:pt>
                <c:pt idx="353">
                  <c:v>0.55490089970459788</c:v>
                </c:pt>
                <c:pt idx="354">
                  <c:v>0.43616778621369062</c:v>
                </c:pt>
                <c:pt idx="355">
                  <c:v>0.31115395912300003</c:v>
                </c:pt>
                <c:pt idx="356">
                  <c:v>0.33503718161764862</c:v>
                </c:pt>
                <c:pt idx="357">
                  <c:v>0.35638824585316087</c:v>
                </c:pt>
                <c:pt idx="358">
                  <c:v>0.12875090678233408</c:v>
                </c:pt>
                <c:pt idx="359">
                  <c:v>0.55832068020151149</c:v>
                </c:pt>
                <c:pt idx="360">
                  <c:v>0.45660062591001127</c:v>
                </c:pt>
                <c:pt idx="361">
                  <c:v>0.36381643293542243</c:v>
                </c:pt>
                <c:pt idx="362">
                  <c:v>0.52066115527682721</c:v>
                </c:pt>
                <c:pt idx="363">
                  <c:v>0.42202894385626899</c:v>
                </c:pt>
                <c:pt idx="364">
                  <c:v>0.33854779409574715</c:v>
                </c:pt>
                <c:pt idx="365">
                  <c:v>0.38471904147860797</c:v>
                </c:pt>
                <c:pt idx="366">
                  <c:v>0.60550540797549213</c:v>
                </c:pt>
                <c:pt idx="367">
                  <c:v>0.83845145248948971</c:v>
                </c:pt>
                <c:pt idx="368">
                  <c:v>0.77601682063167765</c:v>
                </c:pt>
                <c:pt idx="369">
                  <c:v>0.7513408424957061</c:v>
                </c:pt>
                <c:pt idx="370">
                  <c:v>0.70290942832487624</c:v>
                </c:pt>
                <c:pt idx="371">
                  <c:v>0.86161453928138843</c:v>
                </c:pt>
                <c:pt idx="372">
                  <c:v>0.8727258330338159</c:v>
                </c:pt>
                <c:pt idx="373">
                  <c:v>0.89352210398316401</c:v>
                </c:pt>
                <c:pt idx="374">
                  <c:v>0.83160817493951555</c:v>
                </c:pt>
                <c:pt idx="375">
                  <c:v>0.13420113310829296</c:v>
                </c:pt>
                <c:pt idx="376">
                  <c:v>0.44354763120946622</c:v>
                </c:pt>
                <c:pt idx="377">
                  <c:v>0.82385525183423569</c:v>
                </c:pt>
                <c:pt idx="378">
                  <c:v>0.88577826238194857</c:v>
                </c:pt>
                <c:pt idx="379">
                  <c:v>0.92640333509681583</c:v>
                </c:pt>
                <c:pt idx="380">
                  <c:v>0.88689687124937433</c:v>
                </c:pt>
                <c:pt idx="381">
                  <c:v>0.82468173510303799</c:v>
                </c:pt>
                <c:pt idx="382">
                  <c:v>0.93252420255577739</c:v>
                </c:pt>
                <c:pt idx="383">
                  <c:v>0.91309752799567589</c:v>
                </c:pt>
                <c:pt idx="384">
                  <c:v>0.8965313785916954</c:v>
                </c:pt>
                <c:pt idx="385">
                  <c:v>0.93663870730116583</c:v>
                </c:pt>
                <c:pt idx="386">
                  <c:v>0.93097403079566798</c:v>
                </c:pt>
                <c:pt idx="387">
                  <c:v>0.75443776461747558</c:v>
                </c:pt>
                <c:pt idx="388">
                  <c:v>0.69213992491498688</c:v>
                </c:pt>
                <c:pt idx="389">
                  <c:v>0.93893669937755586</c:v>
                </c:pt>
                <c:pt idx="390">
                  <c:v>0.79474906852321892</c:v>
                </c:pt>
                <c:pt idx="391">
                  <c:v>0.84715852639045464</c:v>
                </c:pt>
                <c:pt idx="392">
                  <c:v>0.92154194630701447</c:v>
                </c:pt>
                <c:pt idx="393">
                  <c:v>0.68918762103230324</c:v>
                </c:pt>
                <c:pt idx="394">
                  <c:v>0.8650099966654764</c:v>
                </c:pt>
                <c:pt idx="395">
                  <c:v>0.9229082681748435</c:v>
                </c:pt>
                <c:pt idx="396">
                  <c:v>0.92245841897716563</c:v>
                </c:pt>
                <c:pt idx="397">
                  <c:v>0.79324269281493831</c:v>
                </c:pt>
                <c:pt idx="398">
                  <c:v>0.9013283128354983</c:v>
                </c:pt>
                <c:pt idx="399">
                  <c:v>0.84427162198012029</c:v>
                </c:pt>
                <c:pt idx="400">
                  <c:v>0.81236788094236223</c:v>
                </c:pt>
                <c:pt idx="401">
                  <c:v>0.93813109465866917</c:v>
                </c:pt>
                <c:pt idx="402">
                  <c:v>0.85286439262690028</c:v>
                </c:pt>
                <c:pt idx="403">
                  <c:v>0.79941095249836835</c:v>
                </c:pt>
                <c:pt idx="404">
                  <c:v>0.23404580987720558</c:v>
                </c:pt>
                <c:pt idx="405">
                  <c:v>0.50997585057853123</c:v>
                </c:pt>
                <c:pt idx="406">
                  <c:v>0.13500496329779704</c:v>
                </c:pt>
                <c:pt idx="407">
                  <c:v>0.54357333376808714</c:v>
                </c:pt>
                <c:pt idx="408">
                  <c:v>0.54715123298517709</c:v>
                </c:pt>
                <c:pt idx="409">
                  <c:v>0.38524185445308506</c:v>
                </c:pt>
                <c:pt idx="410">
                  <c:v>0.58739338325557999</c:v>
                </c:pt>
                <c:pt idx="411">
                  <c:v>0.80321321262018153</c:v>
                </c:pt>
                <c:pt idx="412">
                  <c:v>0.79854026356494801</c:v>
                </c:pt>
                <c:pt idx="413">
                  <c:v>0.77089057742861355</c:v>
                </c:pt>
                <c:pt idx="414">
                  <c:v>0.60863398623161269</c:v>
                </c:pt>
                <c:pt idx="415">
                  <c:v>0.7518753009922059</c:v>
                </c:pt>
                <c:pt idx="416">
                  <c:v>0.58087297884811617</c:v>
                </c:pt>
                <c:pt idx="417">
                  <c:v>0.76469788062163213</c:v>
                </c:pt>
                <c:pt idx="418">
                  <c:v>0.24641854558991422</c:v>
                </c:pt>
                <c:pt idx="419">
                  <c:v>0.85078831152876455</c:v>
                </c:pt>
                <c:pt idx="420">
                  <c:v>0.82119935385746445</c:v>
                </c:pt>
                <c:pt idx="421">
                  <c:v>0.77274771782120588</c:v>
                </c:pt>
                <c:pt idx="422">
                  <c:v>0.58035497764280441</c:v>
                </c:pt>
                <c:pt idx="423">
                  <c:v>0.82416307460122362</c:v>
                </c:pt>
                <c:pt idx="424">
                  <c:v>0.7619127169975386</c:v>
                </c:pt>
                <c:pt idx="425">
                  <c:v>0.6188841176196459</c:v>
                </c:pt>
                <c:pt idx="426">
                  <c:v>0.86149955258647026</c:v>
                </c:pt>
                <c:pt idx="427">
                  <c:v>0.58300317795512713</c:v>
                </c:pt>
                <c:pt idx="428">
                  <c:v>0.31393323709666515</c:v>
                </c:pt>
                <c:pt idx="429">
                  <c:v>0.24345706485525034</c:v>
                </c:pt>
                <c:pt idx="430">
                  <c:v>0.9310150010633973</c:v>
                </c:pt>
                <c:pt idx="431">
                  <c:v>0.77738105359853171</c:v>
                </c:pt>
                <c:pt idx="432">
                  <c:v>0.7934671821389756</c:v>
                </c:pt>
                <c:pt idx="433">
                  <c:v>0.86002301945186377</c:v>
                </c:pt>
                <c:pt idx="434">
                  <c:v>0.54190351012190019</c:v>
                </c:pt>
                <c:pt idx="435">
                  <c:v>0.56979006395609166</c:v>
                </c:pt>
                <c:pt idx="436">
                  <c:v>0.56380460882566297</c:v>
                </c:pt>
                <c:pt idx="437">
                  <c:v>0.57229236753297685</c:v>
                </c:pt>
                <c:pt idx="438">
                  <c:v>0.47465457948251372</c:v>
                </c:pt>
                <c:pt idx="439">
                  <c:v>0.32186646390969104</c:v>
                </c:pt>
                <c:pt idx="440">
                  <c:v>0.1752588753826505</c:v>
                </c:pt>
                <c:pt idx="441">
                  <c:v>0.80974665895520515</c:v>
                </c:pt>
                <c:pt idx="442">
                  <c:v>0.94301417136097776</c:v>
                </c:pt>
                <c:pt idx="443">
                  <c:v>0.42326808105631025</c:v>
                </c:pt>
                <c:pt idx="444">
                  <c:v>0.84246990775984931</c:v>
                </c:pt>
                <c:pt idx="445">
                  <c:v>0.55998502614401879</c:v>
                </c:pt>
                <c:pt idx="446">
                  <c:v>2.1026433269512129E-2</c:v>
                </c:pt>
                <c:pt idx="447">
                  <c:v>0.22485117119685619</c:v>
                </c:pt>
                <c:pt idx="448">
                  <c:v>0.28491312748632669</c:v>
                </c:pt>
                <c:pt idx="449">
                  <c:v>0.32109133568492032</c:v>
                </c:pt>
                <c:pt idx="450">
                  <c:v>0.19000575108386636</c:v>
                </c:pt>
                <c:pt idx="451">
                  <c:v>0.33308696131333559</c:v>
                </c:pt>
                <c:pt idx="452">
                  <c:v>0.41407069417848374</c:v>
                </c:pt>
                <c:pt idx="453">
                  <c:v>0.79616169706521767</c:v>
                </c:pt>
                <c:pt idx="454">
                  <c:v>0.79162717838240038</c:v>
                </c:pt>
                <c:pt idx="455">
                  <c:v>0.68722453949507578</c:v>
                </c:pt>
                <c:pt idx="456">
                  <c:v>0.79283007499348312</c:v>
                </c:pt>
                <c:pt idx="457">
                  <c:v>0.82805713349792598</c:v>
                </c:pt>
                <c:pt idx="458">
                  <c:v>0.6613405172410125</c:v>
                </c:pt>
                <c:pt idx="459">
                  <c:v>0.48474007673817254</c:v>
                </c:pt>
                <c:pt idx="460">
                  <c:v>0.54659098395642791</c:v>
                </c:pt>
                <c:pt idx="461">
                  <c:v>0.31280446227152225</c:v>
                </c:pt>
                <c:pt idx="462">
                  <c:v>0.23371981668959052</c:v>
                </c:pt>
                <c:pt idx="463">
                  <c:v>0.48990440865399898</c:v>
                </c:pt>
                <c:pt idx="464">
                  <c:v>0.51670627967571803</c:v>
                </c:pt>
                <c:pt idx="465">
                  <c:v>0.54800461412613299</c:v>
                </c:pt>
                <c:pt idx="466">
                  <c:v>0.3723676576600391</c:v>
                </c:pt>
                <c:pt idx="467">
                  <c:v>0.47636984983349723</c:v>
                </c:pt>
                <c:pt idx="468">
                  <c:v>0.52953241262628425</c:v>
                </c:pt>
                <c:pt idx="469">
                  <c:v>0.56877595908416245</c:v>
                </c:pt>
                <c:pt idx="470">
                  <c:v>0.43638432103465147</c:v>
                </c:pt>
                <c:pt idx="471">
                  <c:v>0.74828336777635707</c:v>
                </c:pt>
                <c:pt idx="472">
                  <c:v>0.32957574704323434</c:v>
                </c:pt>
                <c:pt idx="473">
                  <c:v>0.78861422895175726</c:v>
                </c:pt>
                <c:pt idx="474">
                  <c:v>0.79554260658108888</c:v>
                </c:pt>
                <c:pt idx="475">
                  <c:v>0.52757134643473713</c:v>
                </c:pt>
                <c:pt idx="476">
                  <c:v>0.79853994394086014</c:v>
                </c:pt>
                <c:pt idx="477">
                  <c:v>0.49574078821595746</c:v>
                </c:pt>
                <c:pt idx="478">
                  <c:v>0.52815341544935446</c:v>
                </c:pt>
                <c:pt idx="479">
                  <c:v>0.5232500486825219</c:v>
                </c:pt>
                <c:pt idx="480">
                  <c:v>0.57621615005213622</c:v>
                </c:pt>
                <c:pt idx="481">
                  <c:v>0.51141277043523004</c:v>
                </c:pt>
                <c:pt idx="482">
                  <c:v>0.65290373380866251</c:v>
                </c:pt>
                <c:pt idx="483">
                  <c:v>0.35538444786192314</c:v>
                </c:pt>
                <c:pt idx="484">
                  <c:v>0.72754872202327092</c:v>
                </c:pt>
                <c:pt idx="485">
                  <c:v>0.36619580719929573</c:v>
                </c:pt>
                <c:pt idx="486">
                  <c:v>0.62208756398677867</c:v>
                </c:pt>
                <c:pt idx="487">
                  <c:v>0.33360185724090918</c:v>
                </c:pt>
                <c:pt idx="488">
                  <c:v>0.52307280487490082</c:v>
                </c:pt>
                <c:pt idx="489">
                  <c:v>0.67958852899258515</c:v>
                </c:pt>
                <c:pt idx="490">
                  <c:v>0.62656080051394081</c:v>
                </c:pt>
                <c:pt idx="491">
                  <c:v>0.57496314472882315</c:v>
                </c:pt>
                <c:pt idx="492">
                  <c:v>0.66299169445340367</c:v>
                </c:pt>
                <c:pt idx="493">
                  <c:v>0.69073364745635568</c:v>
                </c:pt>
                <c:pt idx="494">
                  <c:v>0.77763915953858098</c:v>
                </c:pt>
                <c:pt idx="495">
                  <c:v>0.72506532435928972</c:v>
                </c:pt>
                <c:pt idx="496">
                  <c:v>0.75938006795786694</c:v>
                </c:pt>
                <c:pt idx="497">
                  <c:v>0.66058056781107821</c:v>
                </c:pt>
                <c:pt idx="498">
                  <c:v>0.78622086078577824</c:v>
                </c:pt>
                <c:pt idx="499">
                  <c:v>0.6722542992175734</c:v>
                </c:pt>
                <c:pt idx="500">
                  <c:v>0.80089663030974223</c:v>
                </c:pt>
                <c:pt idx="501">
                  <c:v>0.7789715852629634</c:v>
                </c:pt>
                <c:pt idx="502">
                  <c:v>0.67614493585292967</c:v>
                </c:pt>
                <c:pt idx="503">
                  <c:v>0.77222399948143294</c:v>
                </c:pt>
                <c:pt idx="504">
                  <c:v>0.87735694172906109</c:v>
                </c:pt>
                <c:pt idx="505">
                  <c:v>0.76438091581835677</c:v>
                </c:pt>
                <c:pt idx="506">
                  <c:v>0.76058059084891749</c:v>
                </c:pt>
                <c:pt idx="507">
                  <c:v>0.79570306555199377</c:v>
                </c:pt>
                <c:pt idx="508">
                  <c:v>0.68202850870776477</c:v>
                </c:pt>
                <c:pt idx="509">
                  <c:v>0.77523337554260918</c:v>
                </c:pt>
                <c:pt idx="510">
                  <c:v>0.61419408415193477</c:v>
                </c:pt>
                <c:pt idx="511">
                  <c:v>0.58357516875000015</c:v>
                </c:pt>
                <c:pt idx="512">
                  <c:v>0.6838075673406192</c:v>
                </c:pt>
                <c:pt idx="513">
                  <c:v>0.64734550012590031</c:v>
                </c:pt>
                <c:pt idx="514">
                  <c:v>0.7180202052836161</c:v>
                </c:pt>
                <c:pt idx="515">
                  <c:v>0.71594120747203593</c:v>
                </c:pt>
                <c:pt idx="516">
                  <c:v>0.85662214750833421</c:v>
                </c:pt>
                <c:pt idx="517">
                  <c:v>0.6802144639994061</c:v>
                </c:pt>
                <c:pt idx="518">
                  <c:v>0.53638912502349478</c:v>
                </c:pt>
                <c:pt idx="519">
                  <c:v>0.65507812381292507</c:v>
                </c:pt>
                <c:pt idx="520">
                  <c:v>0.75338349818260386</c:v>
                </c:pt>
                <c:pt idx="521">
                  <c:v>0.67075964788587927</c:v>
                </c:pt>
                <c:pt idx="522">
                  <c:v>0.60928844256031356</c:v>
                </c:pt>
                <c:pt idx="523">
                  <c:v>0.70038511619782906</c:v>
                </c:pt>
                <c:pt idx="524">
                  <c:v>0.74964561072681768</c:v>
                </c:pt>
                <c:pt idx="525">
                  <c:v>0.76452553669792289</c:v>
                </c:pt>
                <c:pt idx="526">
                  <c:v>0.69696761580666422</c:v>
                </c:pt>
                <c:pt idx="527">
                  <c:v>0.61784375148325898</c:v>
                </c:pt>
                <c:pt idx="528">
                  <c:v>0.48284919131025439</c:v>
                </c:pt>
                <c:pt idx="529">
                  <c:v>0.62874464953809839</c:v>
                </c:pt>
                <c:pt idx="530">
                  <c:v>0.84466551595797745</c:v>
                </c:pt>
                <c:pt idx="531">
                  <c:v>0.81655330531486447</c:v>
                </c:pt>
                <c:pt idx="532">
                  <c:v>0.76402692954557005</c:v>
                </c:pt>
                <c:pt idx="533">
                  <c:v>0.6842125288883697</c:v>
                </c:pt>
                <c:pt idx="534">
                  <c:v>0.47581405685070416</c:v>
                </c:pt>
                <c:pt idx="535">
                  <c:v>0.74184639041546485</c:v>
                </c:pt>
                <c:pt idx="536">
                  <c:v>0.75393558409565598</c:v>
                </c:pt>
                <c:pt idx="537">
                  <c:v>0.75972914486033549</c:v>
                </c:pt>
                <c:pt idx="538">
                  <c:v>0.84464824826216622</c:v>
                </c:pt>
                <c:pt idx="539">
                  <c:v>0.70016775356439864</c:v>
                </c:pt>
                <c:pt idx="540">
                  <c:v>0.61284207845077954</c:v>
                </c:pt>
                <c:pt idx="541">
                  <c:v>0.74220884202019</c:v>
                </c:pt>
                <c:pt idx="542">
                  <c:v>0.6849433203887284</c:v>
                </c:pt>
                <c:pt idx="543">
                  <c:v>0.70464602788119279</c:v>
                </c:pt>
                <c:pt idx="544">
                  <c:v>0.47812034968829847</c:v>
                </c:pt>
                <c:pt idx="545">
                  <c:v>0.77349707556205394</c:v>
                </c:pt>
                <c:pt idx="546">
                  <c:v>0.77269294051582826</c:v>
                </c:pt>
                <c:pt idx="547">
                  <c:v>0.79525451489899435</c:v>
                </c:pt>
                <c:pt idx="548">
                  <c:v>0.83720786872989872</c:v>
                </c:pt>
                <c:pt idx="549">
                  <c:v>0.88805955157934124</c:v>
                </c:pt>
                <c:pt idx="550">
                  <c:v>0.74993080310331428</c:v>
                </c:pt>
                <c:pt idx="551">
                  <c:v>0.72136087972258789</c:v>
                </c:pt>
                <c:pt idx="552">
                  <c:v>0.62372196428389381</c:v>
                </c:pt>
                <c:pt idx="553">
                  <c:v>0.74920260605183209</c:v>
                </c:pt>
                <c:pt idx="554">
                  <c:v>0.622526461774629</c:v>
                </c:pt>
                <c:pt idx="555">
                  <c:v>0.78867730307310613</c:v>
                </c:pt>
                <c:pt idx="556">
                  <c:v>0.71272244332883228</c:v>
                </c:pt>
                <c:pt idx="557">
                  <c:v>0.67506408852951205</c:v>
                </c:pt>
                <c:pt idx="558">
                  <c:v>0.699007334731791</c:v>
                </c:pt>
                <c:pt idx="559">
                  <c:v>0.80313132618954985</c:v>
                </c:pt>
                <c:pt idx="560">
                  <c:v>0.78377088853303489</c:v>
                </c:pt>
                <c:pt idx="561">
                  <c:v>0.71705935315191938</c:v>
                </c:pt>
                <c:pt idx="562">
                  <c:v>0.76993217391863289</c:v>
                </c:pt>
                <c:pt idx="563">
                  <c:v>0.74590090828307209</c:v>
                </c:pt>
                <c:pt idx="564">
                  <c:v>0.70444971492566066</c:v>
                </c:pt>
                <c:pt idx="565">
                  <c:v>0.67783473265527172</c:v>
                </c:pt>
                <c:pt idx="566">
                  <c:v>0.60829973368419965</c:v>
                </c:pt>
                <c:pt idx="567">
                  <c:v>0.271741538555277</c:v>
                </c:pt>
                <c:pt idx="568">
                  <c:v>0.69866672316126077</c:v>
                </c:pt>
                <c:pt idx="569">
                  <c:v>0.50968347136644776</c:v>
                </c:pt>
                <c:pt idx="570">
                  <c:v>0.40461948889059679</c:v>
                </c:pt>
                <c:pt idx="571">
                  <c:v>0.74377196762408626</c:v>
                </c:pt>
                <c:pt idx="572">
                  <c:v>0.66000141286942515</c:v>
                </c:pt>
                <c:pt idx="573">
                  <c:v>0.46314326488810409</c:v>
                </c:pt>
                <c:pt idx="574">
                  <c:v>0.52006943339706058</c:v>
                </c:pt>
                <c:pt idx="575">
                  <c:v>0.66412882623949754</c:v>
                </c:pt>
                <c:pt idx="576">
                  <c:v>0.65826165317135066</c:v>
                </c:pt>
                <c:pt idx="577">
                  <c:v>0.76194074489840324</c:v>
                </c:pt>
                <c:pt idx="578">
                  <c:v>0.78705483046592861</c:v>
                </c:pt>
                <c:pt idx="579">
                  <c:v>0.69617436938480592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ADE-4FAD-AC1C-9786824BD3BE}"/>
            </c:ext>
          </c:extLst>
        </c:ser>
        <c:ser>
          <c:idx val="1"/>
          <c:order val="1"/>
          <c:tx>
            <c:strRef>
              <c:f>'[United Ways Atlanta Original Dataset - RAR.xlsx]Family'!$E$2</c:f>
              <c:strCache>
                <c:ptCount val="1"/>
                <c:pt idx="0">
                  <c:v>Butts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'[United Ways Atlanta Original Dataset - RAR.xlsx]Family'!$F$2:$F$4</c:f>
              <c:numCache>
                <c:formatCode>0.00</c:formatCode>
                <c:ptCount val="3"/>
                <c:pt idx="0">
                  <c:v>0.51751807514436143</c:v>
                </c:pt>
                <c:pt idx="1">
                  <c:v>0.4693728802329018</c:v>
                </c:pt>
                <c:pt idx="2">
                  <c:v>0.54140153300902527</c:v>
                </c:pt>
              </c:numCache>
            </c:numRef>
          </c:xVal>
          <c:yVal>
            <c:numRef>
              <c:f>'[United Ways Atlanta Original Dataset - RAR.xlsx]Family'!$G$2:$G$4</c:f>
              <c:numCache>
                <c:formatCode>0.00</c:formatCode>
                <c:ptCount val="3"/>
                <c:pt idx="0">
                  <c:v>0.70974990281335359</c:v>
                </c:pt>
                <c:pt idx="1">
                  <c:v>0.4996820979100362</c:v>
                </c:pt>
                <c:pt idx="2">
                  <c:v>0.67947500119496873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ADE-4FAD-AC1C-9786824BD3BE}"/>
            </c:ext>
          </c:extLst>
        </c:ser>
        <c:ser>
          <c:idx val="2"/>
          <c:order val="2"/>
          <c:tx>
            <c:strRef>
              <c:f>'[United Ways Atlanta Original Dataset - RAR.xlsx]Family'!$I$2</c:f>
              <c:strCache>
                <c:ptCount val="1"/>
                <c:pt idx="0">
                  <c:v>DeKalb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'[United Ways Atlanta Original Dataset - RAR.xlsx]Family'!$J$2:$J$145</c:f>
              <c:numCache>
                <c:formatCode>0.00</c:formatCode>
                <c:ptCount val="144"/>
                <c:pt idx="0">
                  <c:v>0.77984220501143597</c:v>
                </c:pt>
                <c:pt idx="1">
                  <c:v>0.79124607022877891</c:v>
                </c:pt>
                <c:pt idx="2">
                  <c:v>0.79794681534768019</c:v>
                </c:pt>
                <c:pt idx="3">
                  <c:v>0.75991581907161099</c:v>
                </c:pt>
                <c:pt idx="4">
                  <c:v>0.37732360515623914</c:v>
                </c:pt>
                <c:pt idx="5">
                  <c:v>0.28431893911507067</c:v>
                </c:pt>
                <c:pt idx="6">
                  <c:v>0.42554293624707773</c:v>
                </c:pt>
                <c:pt idx="7">
                  <c:v>0.38873649166715751</c:v>
                </c:pt>
                <c:pt idx="8">
                  <c:v>0.39050445088609304</c:v>
                </c:pt>
                <c:pt idx="9">
                  <c:v>0.48235238227331745</c:v>
                </c:pt>
                <c:pt idx="10">
                  <c:v>0.71178162021505631</c:v>
                </c:pt>
                <c:pt idx="11">
                  <c:v>0.73099607076606687</c:v>
                </c:pt>
                <c:pt idx="12">
                  <c:v>0.74958950217383646</c:v>
                </c:pt>
                <c:pt idx="13">
                  <c:v>0.26990343681377826</c:v>
                </c:pt>
                <c:pt idx="14">
                  <c:v>0.68220626519088079</c:v>
                </c:pt>
                <c:pt idx="15">
                  <c:v>0.80086010936574659</c:v>
                </c:pt>
                <c:pt idx="16">
                  <c:v>0.72852544047249623</c:v>
                </c:pt>
                <c:pt idx="17">
                  <c:v>0.64798426519641017</c:v>
                </c:pt>
                <c:pt idx="18">
                  <c:v>0.71691678148192484</c:v>
                </c:pt>
                <c:pt idx="19">
                  <c:v>0.72139702421080343</c:v>
                </c:pt>
                <c:pt idx="20">
                  <c:v>0.60510733879005529</c:v>
                </c:pt>
                <c:pt idx="21">
                  <c:v>0.58135008816472344</c:v>
                </c:pt>
                <c:pt idx="22">
                  <c:v>0.60924830521322304</c:v>
                </c:pt>
                <c:pt idx="23">
                  <c:v>0.57663638367051939</c:v>
                </c:pt>
                <c:pt idx="24">
                  <c:v>0.61124727092217934</c:v>
                </c:pt>
                <c:pt idx="25">
                  <c:v>0.22337689149037984</c:v>
                </c:pt>
                <c:pt idx="26">
                  <c:v>0.5465180951284484</c:v>
                </c:pt>
                <c:pt idx="27">
                  <c:v>0.48012434309259966</c:v>
                </c:pt>
                <c:pt idx="28">
                  <c:v>0.2876147256879002</c:v>
                </c:pt>
                <c:pt idx="29">
                  <c:v>0.2723952568682339</c:v>
                </c:pt>
                <c:pt idx="30">
                  <c:v>0.6561850385768907</c:v>
                </c:pt>
                <c:pt idx="31">
                  <c:v>0.19901471469410473</c:v>
                </c:pt>
                <c:pt idx="32">
                  <c:v>0.21228076100600987</c:v>
                </c:pt>
                <c:pt idx="33">
                  <c:v>0.73745952596648856</c:v>
                </c:pt>
                <c:pt idx="34">
                  <c:v>0.7441211440365082</c:v>
                </c:pt>
                <c:pt idx="35">
                  <c:v>0.19977241105000815</c:v>
                </c:pt>
                <c:pt idx="36">
                  <c:v>0.25838084744567219</c:v>
                </c:pt>
                <c:pt idx="37">
                  <c:v>0.22758053340309237</c:v>
                </c:pt>
                <c:pt idx="38">
                  <c:v>0.31750615523754405</c:v>
                </c:pt>
                <c:pt idx="39">
                  <c:v>0.15442872228795876</c:v>
                </c:pt>
                <c:pt idx="40">
                  <c:v>0.54105552998797546</c:v>
                </c:pt>
                <c:pt idx="41">
                  <c:v>0.57228983527653932</c:v>
                </c:pt>
                <c:pt idx="42">
                  <c:v>0.5418393801524638</c:v>
                </c:pt>
                <c:pt idx="43">
                  <c:v>0.67936427657535625</c:v>
                </c:pt>
                <c:pt idx="44">
                  <c:v>0.62921184581530598</c:v>
                </c:pt>
                <c:pt idx="45">
                  <c:v>0.72072443872266245</c:v>
                </c:pt>
                <c:pt idx="46">
                  <c:v>0.61629903713759027</c:v>
                </c:pt>
                <c:pt idx="47">
                  <c:v>0.74915168779622188</c:v>
                </c:pt>
                <c:pt idx="48">
                  <c:v>0.66728647550105447</c:v>
                </c:pt>
                <c:pt idx="49">
                  <c:v>0.54350808668279338</c:v>
                </c:pt>
                <c:pt idx="50">
                  <c:v>0.63894152006812355</c:v>
                </c:pt>
                <c:pt idx="51">
                  <c:v>0.43687292784656467</c:v>
                </c:pt>
                <c:pt idx="52">
                  <c:v>0.39514613527593917</c:v>
                </c:pt>
                <c:pt idx="53">
                  <c:v>0.60335831002519524</c:v>
                </c:pt>
                <c:pt idx="54">
                  <c:v>0.61284236955987403</c:v>
                </c:pt>
                <c:pt idx="55">
                  <c:v>0.56682812554126216</c:v>
                </c:pt>
                <c:pt idx="56">
                  <c:v>0.54812752845745427</c:v>
                </c:pt>
                <c:pt idx="57">
                  <c:v>0.40457886234115992</c:v>
                </c:pt>
                <c:pt idx="58">
                  <c:v>0.3577335229496722</c:v>
                </c:pt>
                <c:pt idx="59">
                  <c:v>0.26380543789839817</c:v>
                </c:pt>
                <c:pt idx="60">
                  <c:v>0.40919134764910514</c:v>
                </c:pt>
                <c:pt idx="61">
                  <c:v>0.23836325809132669</c:v>
                </c:pt>
                <c:pt idx="62">
                  <c:v>0.23181408471178597</c:v>
                </c:pt>
                <c:pt idx="63">
                  <c:v>0.32744909534255984</c:v>
                </c:pt>
                <c:pt idx="64">
                  <c:v>0.14240551753945702</c:v>
                </c:pt>
                <c:pt idx="65">
                  <c:v>0.53126726334138163</c:v>
                </c:pt>
                <c:pt idx="66">
                  <c:v>0.28953759919020461</c:v>
                </c:pt>
                <c:pt idx="67">
                  <c:v>0.39266701215416278</c:v>
                </c:pt>
                <c:pt idx="68">
                  <c:v>0.26053156835965335</c:v>
                </c:pt>
                <c:pt idx="69">
                  <c:v>0.2728837687922504</c:v>
                </c:pt>
                <c:pt idx="70">
                  <c:v>0.21197136648985276</c:v>
                </c:pt>
                <c:pt idx="71">
                  <c:v>0.22038433284307699</c:v>
                </c:pt>
                <c:pt idx="72">
                  <c:v>0.27456317858621532</c:v>
                </c:pt>
                <c:pt idx="73">
                  <c:v>0.20878891224911031</c:v>
                </c:pt>
                <c:pt idx="74">
                  <c:v>0.29738477595401386</c:v>
                </c:pt>
                <c:pt idx="75">
                  <c:v>0.42652845679991214</c:v>
                </c:pt>
                <c:pt idx="76">
                  <c:v>0.50299313432045012</c:v>
                </c:pt>
                <c:pt idx="77">
                  <c:v>0.70566788500714794</c:v>
                </c:pt>
                <c:pt idx="78">
                  <c:v>0.62905638748328452</c:v>
                </c:pt>
                <c:pt idx="79">
                  <c:v>0.61053155358458489</c:v>
                </c:pt>
                <c:pt idx="80">
                  <c:v>0.45351852089469036</c:v>
                </c:pt>
                <c:pt idx="81">
                  <c:v>0.71182516192641332</c:v>
                </c:pt>
                <c:pt idx="82">
                  <c:v>0.74913318813733787</c:v>
                </c:pt>
                <c:pt idx="83">
                  <c:v>0.85333781591469415</c:v>
                </c:pt>
                <c:pt idx="84">
                  <c:v>0.87034764293458633</c:v>
                </c:pt>
                <c:pt idx="85">
                  <c:v>0.87188964562854265</c:v>
                </c:pt>
                <c:pt idx="86">
                  <c:v>0.50911828174902118</c:v>
                </c:pt>
                <c:pt idx="87">
                  <c:v>0.56330681548330586</c:v>
                </c:pt>
                <c:pt idx="88">
                  <c:v>0.28257359908944663</c:v>
                </c:pt>
                <c:pt idx="89">
                  <c:v>0.304918249566901</c:v>
                </c:pt>
                <c:pt idx="90">
                  <c:v>0.20976437119221911</c:v>
                </c:pt>
                <c:pt idx="91">
                  <c:v>0.21133951156928349</c:v>
                </c:pt>
                <c:pt idx="92">
                  <c:v>0.12854052790713666</c:v>
                </c:pt>
                <c:pt idx="93">
                  <c:v>0.18338790379779446</c:v>
                </c:pt>
                <c:pt idx="94">
                  <c:v>0.30969791234907246</c:v>
                </c:pt>
                <c:pt idx="95">
                  <c:v>0.25916826923355774</c:v>
                </c:pt>
                <c:pt idx="96">
                  <c:v>0.14663939752227864</c:v>
                </c:pt>
                <c:pt idx="97">
                  <c:v>0.27765215066886662</c:v>
                </c:pt>
                <c:pt idx="98">
                  <c:v>0.29781789945894149</c:v>
                </c:pt>
                <c:pt idx="99">
                  <c:v>0.33583096607070939</c:v>
                </c:pt>
                <c:pt idx="100">
                  <c:v>0.43981128632281702</c:v>
                </c:pt>
                <c:pt idx="101">
                  <c:v>0.33072976660170267</c:v>
                </c:pt>
                <c:pt idx="102">
                  <c:v>0.28372307298538846</c:v>
                </c:pt>
                <c:pt idx="103">
                  <c:v>0.29984688859458708</c:v>
                </c:pt>
                <c:pt idx="104">
                  <c:v>0.24355924630207618</c:v>
                </c:pt>
                <c:pt idx="105">
                  <c:v>0.26686316332522986</c:v>
                </c:pt>
                <c:pt idx="106">
                  <c:v>0.28448074346212127</c:v>
                </c:pt>
                <c:pt idx="107">
                  <c:v>0.42102153843096174</c:v>
                </c:pt>
                <c:pt idx="108">
                  <c:v>0.2942197230757424</c:v>
                </c:pt>
                <c:pt idx="109">
                  <c:v>0.21958319495321407</c:v>
                </c:pt>
                <c:pt idx="110">
                  <c:v>0.46874894960160274</c:v>
                </c:pt>
                <c:pt idx="111">
                  <c:v>0.37962093284973925</c:v>
                </c:pt>
                <c:pt idx="112">
                  <c:v>0.29106806698420634</c:v>
                </c:pt>
                <c:pt idx="113">
                  <c:v>0.3315481739553614</c:v>
                </c:pt>
                <c:pt idx="114">
                  <c:v>0.43363940926635164</c:v>
                </c:pt>
                <c:pt idx="115">
                  <c:v>0.49399135707294894</c:v>
                </c:pt>
                <c:pt idx="116">
                  <c:v>0.14103784919430043</c:v>
                </c:pt>
                <c:pt idx="117">
                  <c:v>0.12470975086904973</c:v>
                </c:pt>
                <c:pt idx="118">
                  <c:v>0.27374816924610063</c:v>
                </c:pt>
                <c:pt idx="119">
                  <c:v>0.46774030750780726</c:v>
                </c:pt>
                <c:pt idx="120">
                  <c:v>0.2657144120250759</c:v>
                </c:pt>
                <c:pt idx="121">
                  <c:v>0.35769386045700025</c:v>
                </c:pt>
                <c:pt idx="122">
                  <c:v>0.3094278530003533</c:v>
                </c:pt>
                <c:pt idx="123">
                  <c:v>0.36882137758556072</c:v>
                </c:pt>
                <c:pt idx="124">
                  <c:v>0.21313861927002314</c:v>
                </c:pt>
                <c:pt idx="125">
                  <c:v>0.31807706747295839</c:v>
                </c:pt>
                <c:pt idx="126">
                  <c:v>0.26947206797139073</c:v>
                </c:pt>
                <c:pt idx="127">
                  <c:v>0.3059900413912236</c:v>
                </c:pt>
                <c:pt idx="128">
                  <c:v>0.44080746689943551</c:v>
                </c:pt>
                <c:pt idx="129">
                  <c:v>0.36340595631062167</c:v>
                </c:pt>
                <c:pt idx="130">
                  <c:v>0.30515199738370047</c:v>
                </c:pt>
                <c:pt idx="131">
                  <c:v>0.270262586824569</c:v>
                </c:pt>
                <c:pt idx="132">
                  <c:v>0.20525299787975959</c:v>
                </c:pt>
                <c:pt idx="133">
                  <c:v>8.0904153526269146E-2</c:v>
                </c:pt>
                <c:pt idx="134">
                  <c:v>0.29656754859361323</c:v>
                </c:pt>
                <c:pt idx="135">
                  <c:v>0.26952684462998711</c:v>
                </c:pt>
                <c:pt idx="136">
                  <c:v>0.1149302694473055</c:v>
                </c:pt>
                <c:pt idx="137">
                  <c:v>0.25926710759262017</c:v>
                </c:pt>
                <c:pt idx="138">
                  <c:v>0.30205671245222387</c:v>
                </c:pt>
                <c:pt idx="139">
                  <c:v>0.24106459513117909</c:v>
                </c:pt>
                <c:pt idx="140">
                  <c:v>7.6599275236322914E-2</c:v>
                </c:pt>
                <c:pt idx="141">
                  <c:v>0.15414411942337181</c:v>
                </c:pt>
                <c:pt idx="142">
                  <c:v>9.8975925505780799E-2</c:v>
                </c:pt>
                <c:pt idx="143">
                  <c:v>0.22457525037454756</c:v>
                </c:pt>
              </c:numCache>
            </c:numRef>
          </c:xVal>
          <c:yVal>
            <c:numRef>
              <c:f>'[United Ways Atlanta Original Dataset - RAR.xlsx]Family'!$K$2:$K$145</c:f>
              <c:numCache>
                <c:formatCode>0.00</c:formatCode>
                <c:ptCount val="144"/>
                <c:pt idx="0">
                  <c:v>0.87772135117496675</c:v>
                </c:pt>
                <c:pt idx="1">
                  <c:v>0.86485206765834499</c:v>
                </c:pt>
                <c:pt idx="2">
                  <c:v>0.92010181687667625</c:v>
                </c:pt>
                <c:pt idx="3">
                  <c:v>0.88878234888803131</c:v>
                </c:pt>
                <c:pt idx="4">
                  <c:v>0.64809760078326528</c:v>
                </c:pt>
                <c:pt idx="5">
                  <c:v>0.47929707734445359</c:v>
                </c:pt>
                <c:pt idx="6">
                  <c:v>0.652614705943111</c:v>
                </c:pt>
                <c:pt idx="7">
                  <c:v>0.72314351172490898</c:v>
                </c:pt>
                <c:pt idx="8">
                  <c:v>0.69842184081534742</c:v>
                </c:pt>
                <c:pt idx="9">
                  <c:v>0.61456306329574417</c:v>
                </c:pt>
                <c:pt idx="10">
                  <c:v>0.84534120917483446</c:v>
                </c:pt>
                <c:pt idx="11">
                  <c:v>0.84962804036849349</c:v>
                </c:pt>
                <c:pt idx="12">
                  <c:v>0.87527532942027775</c:v>
                </c:pt>
                <c:pt idx="13">
                  <c:v>0.18278471424944154</c:v>
                </c:pt>
                <c:pt idx="14">
                  <c:v>0.65978113880351041</c:v>
                </c:pt>
                <c:pt idx="15">
                  <c:v>0.8540027802205391</c:v>
                </c:pt>
                <c:pt idx="16">
                  <c:v>0.90251396275804929</c:v>
                </c:pt>
                <c:pt idx="17">
                  <c:v>0.90045324904750856</c:v>
                </c:pt>
                <c:pt idx="18">
                  <c:v>0.8941347174336024</c:v>
                </c:pt>
                <c:pt idx="19">
                  <c:v>0.83203067058072111</c:v>
                </c:pt>
                <c:pt idx="20">
                  <c:v>0.83209585073036763</c:v>
                </c:pt>
                <c:pt idx="21">
                  <c:v>0.7723490952482458</c:v>
                </c:pt>
                <c:pt idx="22">
                  <c:v>0.76985757259783871</c:v>
                </c:pt>
                <c:pt idx="23">
                  <c:v>0.73325067521783538</c:v>
                </c:pt>
                <c:pt idx="24">
                  <c:v>0.45005605442002461</c:v>
                </c:pt>
                <c:pt idx="25">
                  <c:v>0.21751158664860459</c:v>
                </c:pt>
                <c:pt idx="26">
                  <c:v>0.34590121195157764</c:v>
                </c:pt>
                <c:pt idx="27">
                  <c:v>0.31587150966271399</c:v>
                </c:pt>
                <c:pt idx="28">
                  <c:v>0.27973719278561071</c:v>
                </c:pt>
                <c:pt idx="29">
                  <c:v>0.35275946232424793</c:v>
                </c:pt>
                <c:pt idx="30">
                  <c:v>0.83790995562504378</c:v>
                </c:pt>
                <c:pt idx="31">
                  <c:v>0.37423153548776439</c:v>
                </c:pt>
                <c:pt idx="32">
                  <c:v>0.28120686134919853</c:v>
                </c:pt>
                <c:pt idx="33">
                  <c:v>0.89564134347022994</c:v>
                </c:pt>
                <c:pt idx="34">
                  <c:v>0.8583998500920107</c:v>
                </c:pt>
                <c:pt idx="35">
                  <c:v>0.16594059676072426</c:v>
                </c:pt>
                <c:pt idx="36">
                  <c:v>0.32500317310629562</c:v>
                </c:pt>
                <c:pt idx="37">
                  <c:v>0.63239151380792569</c:v>
                </c:pt>
                <c:pt idx="38">
                  <c:v>0.35514857513545106</c:v>
                </c:pt>
                <c:pt idx="39">
                  <c:v>0.13918296885979634</c:v>
                </c:pt>
                <c:pt idx="40">
                  <c:v>0.76036326831214018</c:v>
                </c:pt>
                <c:pt idx="41">
                  <c:v>0.646106939388575</c:v>
                </c:pt>
                <c:pt idx="42">
                  <c:v>0.69502658027577169</c:v>
                </c:pt>
                <c:pt idx="43">
                  <c:v>0.81181953545931984</c:v>
                </c:pt>
                <c:pt idx="44">
                  <c:v>0.74537461554274931</c:v>
                </c:pt>
                <c:pt idx="45">
                  <c:v>1</c:v>
                </c:pt>
                <c:pt idx="46">
                  <c:v>0.57811161045891823</c:v>
                </c:pt>
                <c:pt idx="47">
                  <c:v>0.93588627605988706</c:v>
                </c:pt>
                <c:pt idx="48">
                  <c:v>0.83243986715439733</c:v>
                </c:pt>
                <c:pt idx="49">
                  <c:v>0.55246054550131085</c:v>
                </c:pt>
                <c:pt idx="50">
                  <c:v>0.77952888276257515</c:v>
                </c:pt>
                <c:pt idx="51">
                  <c:v>0.62673784783582787</c:v>
                </c:pt>
                <c:pt idx="52">
                  <c:v>0.37796848411961342</c:v>
                </c:pt>
                <c:pt idx="53">
                  <c:v>0.72822340021740051</c:v>
                </c:pt>
                <c:pt idx="54">
                  <c:v>0.89760960877742979</c:v>
                </c:pt>
                <c:pt idx="55">
                  <c:v>0.83334283670297804</c:v>
                </c:pt>
                <c:pt idx="56">
                  <c:v>0.61396122574006007</c:v>
                </c:pt>
                <c:pt idx="57">
                  <c:v>0.20289830686183316</c:v>
                </c:pt>
                <c:pt idx="58">
                  <c:v>0.28176891447052754</c:v>
                </c:pt>
                <c:pt idx="59">
                  <c:v>0.48050640259937677</c:v>
                </c:pt>
                <c:pt idx="60">
                  <c:v>0.70885330969573646</c:v>
                </c:pt>
                <c:pt idx="61">
                  <c:v>0.45679170723065726</c:v>
                </c:pt>
                <c:pt idx="62">
                  <c:v>0.48395175973495902</c:v>
                </c:pt>
                <c:pt idx="63">
                  <c:v>0.585987631393177</c:v>
                </c:pt>
                <c:pt idx="64">
                  <c:v>0.20613775568123377</c:v>
                </c:pt>
                <c:pt idx="65">
                  <c:v>0.76506256977179266</c:v>
                </c:pt>
                <c:pt idx="66">
                  <c:v>0.44816598360217558</c:v>
                </c:pt>
                <c:pt idx="67">
                  <c:v>0.7161917869040838</c:v>
                </c:pt>
                <c:pt idx="68">
                  <c:v>0.50721508134085569</c:v>
                </c:pt>
                <c:pt idx="69">
                  <c:v>0.36440909363912616</c:v>
                </c:pt>
                <c:pt idx="70">
                  <c:v>0.30053311805387201</c:v>
                </c:pt>
                <c:pt idx="71">
                  <c:v>0.17409428884443867</c:v>
                </c:pt>
                <c:pt idx="72">
                  <c:v>0.32070070243072979</c:v>
                </c:pt>
                <c:pt idx="73">
                  <c:v>0.31116221848279807</c:v>
                </c:pt>
                <c:pt idx="74">
                  <c:v>0.49827987932044676</c:v>
                </c:pt>
                <c:pt idx="75">
                  <c:v>0.5659841283235818</c:v>
                </c:pt>
                <c:pt idx="76">
                  <c:v>0.49198543921910609</c:v>
                </c:pt>
                <c:pt idx="77">
                  <c:v>0.75530868694704911</c:v>
                </c:pt>
                <c:pt idx="78">
                  <c:v>0.69365677336113685</c:v>
                </c:pt>
                <c:pt idx="79">
                  <c:v>0.79715630485159705</c:v>
                </c:pt>
                <c:pt idx="80">
                  <c:v>0.53124724364275355</c:v>
                </c:pt>
                <c:pt idx="81">
                  <c:v>0.8848601403036378</c:v>
                </c:pt>
                <c:pt idx="82">
                  <c:v>0.73313508384853088</c:v>
                </c:pt>
                <c:pt idx="83">
                  <c:v>0.79750117052425518</c:v>
                </c:pt>
                <c:pt idx="84">
                  <c:v>0.75374565021156759</c:v>
                </c:pt>
                <c:pt idx="85">
                  <c:v>0.78153214121197723</c:v>
                </c:pt>
                <c:pt idx="86">
                  <c:v>0.68217624963243551</c:v>
                </c:pt>
                <c:pt idx="87">
                  <c:v>0.80145801812307416</c:v>
                </c:pt>
                <c:pt idx="88">
                  <c:v>0.51585128036599592</c:v>
                </c:pt>
                <c:pt idx="89">
                  <c:v>0.5389818887339376</c:v>
                </c:pt>
                <c:pt idx="90">
                  <c:v>0.35063633111991588</c:v>
                </c:pt>
                <c:pt idx="91">
                  <c:v>0.37978454153317248</c:v>
                </c:pt>
                <c:pt idx="92">
                  <c:v>0.59177205276204925</c:v>
                </c:pt>
                <c:pt idx="93">
                  <c:v>0.3247765896003233</c:v>
                </c:pt>
                <c:pt idx="94">
                  <c:v>0.33358607665407003</c:v>
                </c:pt>
                <c:pt idx="95">
                  <c:v>0.54799761849532025</c:v>
                </c:pt>
                <c:pt idx="96">
                  <c:v>0.2756342462993604</c:v>
                </c:pt>
                <c:pt idx="97">
                  <c:v>0.60111371820654735</c:v>
                </c:pt>
                <c:pt idx="98">
                  <c:v>0.53309180838834469</c:v>
                </c:pt>
                <c:pt idx="99">
                  <c:v>0.51570257792858132</c:v>
                </c:pt>
                <c:pt idx="100">
                  <c:v>0.72101422875302856</c:v>
                </c:pt>
                <c:pt idx="101">
                  <c:v>0.58248928099647057</c:v>
                </c:pt>
                <c:pt idx="102">
                  <c:v>0.70259635651515562</c:v>
                </c:pt>
                <c:pt idx="103">
                  <c:v>0.59506351592198392</c:v>
                </c:pt>
                <c:pt idx="104">
                  <c:v>0.47198961966276148</c:v>
                </c:pt>
                <c:pt idx="105">
                  <c:v>0.59215980411848834</c:v>
                </c:pt>
                <c:pt idx="106">
                  <c:v>0.42301505300254638</c:v>
                </c:pt>
                <c:pt idx="107">
                  <c:v>0.65089014244771948</c:v>
                </c:pt>
                <c:pt idx="108">
                  <c:v>0.52086156719805421</c:v>
                </c:pt>
                <c:pt idx="109">
                  <c:v>0.407983376820788</c:v>
                </c:pt>
                <c:pt idx="110">
                  <c:v>0.70063635492637943</c:v>
                </c:pt>
                <c:pt idx="111">
                  <c:v>0.60432580370254596</c:v>
                </c:pt>
                <c:pt idx="112">
                  <c:v>0.53986512455714475</c:v>
                </c:pt>
                <c:pt idx="113">
                  <c:v>0.59108890923598134</c:v>
                </c:pt>
                <c:pt idx="114">
                  <c:v>0.69003745149259921</c:v>
                </c:pt>
                <c:pt idx="115">
                  <c:v>0.72370097774048803</c:v>
                </c:pt>
                <c:pt idx="116">
                  <c:v>0.34393847957317081</c:v>
                </c:pt>
                <c:pt idx="117">
                  <c:v>0.59439207406538674</c:v>
                </c:pt>
                <c:pt idx="118">
                  <c:v>0.60600988072994677</c:v>
                </c:pt>
                <c:pt idx="119">
                  <c:v>0.62266784895714278</c:v>
                </c:pt>
                <c:pt idx="120">
                  <c:v>0.57254236786182877</c:v>
                </c:pt>
                <c:pt idx="121">
                  <c:v>0.66032443976053623</c:v>
                </c:pt>
                <c:pt idx="122">
                  <c:v>0.62826107535342157</c:v>
                </c:pt>
                <c:pt idx="123">
                  <c:v>0.70881028892384912</c:v>
                </c:pt>
                <c:pt idx="124">
                  <c:v>0.53810192406395574</c:v>
                </c:pt>
                <c:pt idx="125">
                  <c:v>0.66000598520780884</c:v>
                </c:pt>
                <c:pt idx="126">
                  <c:v>0.54292899839626396</c:v>
                </c:pt>
                <c:pt idx="127">
                  <c:v>0.60611915581326736</c:v>
                </c:pt>
                <c:pt idx="128">
                  <c:v>0.7772480033286423</c:v>
                </c:pt>
                <c:pt idx="129">
                  <c:v>0.67503525286450439</c:v>
                </c:pt>
                <c:pt idx="130">
                  <c:v>0.62989513861860236</c:v>
                </c:pt>
                <c:pt idx="131">
                  <c:v>0.40970287719726073</c:v>
                </c:pt>
                <c:pt idx="132">
                  <c:v>0.3724591167625137</c:v>
                </c:pt>
                <c:pt idx="133">
                  <c:v>0.2022511457397064</c:v>
                </c:pt>
                <c:pt idx="134">
                  <c:v>0.48271927849331603</c:v>
                </c:pt>
                <c:pt idx="135">
                  <c:v>0.5763826083254171</c:v>
                </c:pt>
                <c:pt idx="136">
                  <c:v>0.51395973300109521</c:v>
                </c:pt>
                <c:pt idx="137">
                  <c:v>0.6774744248155411</c:v>
                </c:pt>
                <c:pt idx="138">
                  <c:v>0.51386253407535298</c:v>
                </c:pt>
                <c:pt idx="139">
                  <c:v>0.49327597155983205</c:v>
                </c:pt>
                <c:pt idx="140">
                  <c:v>0.45967391867237251</c:v>
                </c:pt>
                <c:pt idx="141">
                  <c:v>0.6612904607416592</c:v>
                </c:pt>
                <c:pt idx="142">
                  <c:v>0.435897113335528</c:v>
                </c:pt>
                <c:pt idx="143">
                  <c:v>0.51012470148358635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ADE-4FAD-AC1C-9786824BD3BE}"/>
            </c:ext>
          </c:extLst>
        </c:ser>
        <c:ser>
          <c:idx val="3"/>
          <c:order val="3"/>
          <c:tx>
            <c:strRef>
              <c:f>'[United Ways Atlanta Original Dataset - RAR.xlsx]Family'!$M$2</c:f>
              <c:strCache>
                <c:ptCount val="1"/>
                <c:pt idx="0">
                  <c:v>Clayton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'[United Ways Atlanta Original Dataset - RAR.xlsx]Family'!$N$2:$N$50</c:f>
              <c:numCache>
                <c:formatCode>0.00</c:formatCode>
                <c:ptCount val="49"/>
                <c:pt idx="0">
                  <c:v>0.19460219040462412</c:v>
                </c:pt>
                <c:pt idx="1">
                  <c:v>0.23311615307738162</c:v>
                </c:pt>
                <c:pt idx="2">
                  <c:v>7.7275169622951556E-2</c:v>
                </c:pt>
                <c:pt idx="3">
                  <c:v>0.21134562215530381</c:v>
                </c:pt>
                <c:pt idx="4">
                  <c:v>0.19377160659908346</c:v>
                </c:pt>
                <c:pt idx="5">
                  <c:v>0.19994341067430887</c:v>
                </c:pt>
                <c:pt idx="6">
                  <c:v>0.19254929926088996</c:v>
                </c:pt>
                <c:pt idx="7">
                  <c:v>0.20096933785249693</c:v>
                </c:pt>
                <c:pt idx="8">
                  <c:v>0.41662187968015024</c:v>
                </c:pt>
                <c:pt idx="9">
                  <c:v>0.39265069438130562</c:v>
                </c:pt>
                <c:pt idx="10">
                  <c:v>0.34558501092736499</c:v>
                </c:pt>
                <c:pt idx="11">
                  <c:v>0.31369487699258386</c:v>
                </c:pt>
                <c:pt idx="12">
                  <c:v>0.45073867574414594</c:v>
                </c:pt>
                <c:pt idx="13">
                  <c:v>0.37145344444579159</c:v>
                </c:pt>
                <c:pt idx="14">
                  <c:v>0.36845925073565117</c:v>
                </c:pt>
                <c:pt idx="15">
                  <c:v>0.28309854636728116</c:v>
                </c:pt>
                <c:pt idx="16">
                  <c:v>0.2126026452536155</c:v>
                </c:pt>
                <c:pt idx="17">
                  <c:v>0.35568893334508844</c:v>
                </c:pt>
                <c:pt idx="18">
                  <c:v>0.30660388255713694</c:v>
                </c:pt>
                <c:pt idx="19">
                  <c:v>0.31874409752017763</c:v>
                </c:pt>
                <c:pt idx="20">
                  <c:v>0.21846705720046913</c:v>
                </c:pt>
                <c:pt idx="21">
                  <c:v>0.31254756042856247</c:v>
                </c:pt>
                <c:pt idx="22">
                  <c:v>0.38651350859632944</c:v>
                </c:pt>
                <c:pt idx="23">
                  <c:v>0.24540977173947942</c:v>
                </c:pt>
                <c:pt idx="24">
                  <c:v>0.38545835840292747</c:v>
                </c:pt>
                <c:pt idx="25">
                  <c:v>0.30401030962936193</c:v>
                </c:pt>
                <c:pt idx="26">
                  <c:v>0.20050089848382932</c:v>
                </c:pt>
                <c:pt idx="27">
                  <c:v>0.3014433130190175</c:v>
                </c:pt>
                <c:pt idx="28">
                  <c:v>0.1025592277274346</c:v>
                </c:pt>
                <c:pt idx="29">
                  <c:v>0.22218759752170289</c:v>
                </c:pt>
                <c:pt idx="30">
                  <c:v>0.35210711260226096</c:v>
                </c:pt>
                <c:pt idx="31">
                  <c:v>0.29459820536310322</c:v>
                </c:pt>
                <c:pt idx="32">
                  <c:v>0.27817089095268388</c:v>
                </c:pt>
                <c:pt idx="33">
                  <c:v>0.38094030828731879</c:v>
                </c:pt>
                <c:pt idx="34">
                  <c:v>0.29715095780352668</c:v>
                </c:pt>
                <c:pt idx="35">
                  <c:v>0.38703775189477563</c:v>
                </c:pt>
                <c:pt idx="36">
                  <c:v>0.37709329688594362</c:v>
                </c:pt>
                <c:pt idx="37">
                  <c:v>0.43532322292081721</c:v>
                </c:pt>
                <c:pt idx="38">
                  <c:v>0.26593642229810477</c:v>
                </c:pt>
                <c:pt idx="39">
                  <c:v>0.27445220922090574</c:v>
                </c:pt>
                <c:pt idx="40">
                  <c:v>0.41917540622399296</c:v>
                </c:pt>
                <c:pt idx="41">
                  <c:v>0.39624864357133965</c:v>
                </c:pt>
                <c:pt idx="42">
                  <c:v>0.42788381158043376</c:v>
                </c:pt>
                <c:pt idx="43">
                  <c:v>0.32365233782568475</c:v>
                </c:pt>
                <c:pt idx="44">
                  <c:v>0.36770368936645215</c:v>
                </c:pt>
                <c:pt idx="45">
                  <c:v>0.38233261574039318</c:v>
                </c:pt>
                <c:pt idx="46">
                  <c:v>0.27791976931184392</c:v>
                </c:pt>
                <c:pt idx="47">
                  <c:v>0.33894661887133593</c:v>
                </c:pt>
                <c:pt idx="48">
                  <c:v>0.3783845939588622</c:v>
                </c:pt>
              </c:numCache>
            </c:numRef>
          </c:xVal>
          <c:yVal>
            <c:numRef>
              <c:f>'[United Ways Atlanta Original Dataset - RAR.xlsx]Family'!$O$2:$O$50</c:f>
              <c:numCache>
                <c:formatCode>0.00</c:formatCode>
                <c:ptCount val="49"/>
                <c:pt idx="0">
                  <c:v>0.36279984462608439</c:v>
                </c:pt>
                <c:pt idx="1">
                  <c:v>0.49353295011165027</c:v>
                </c:pt>
                <c:pt idx="2">
                  <c:v>0.50819632121346814</c:v>
                </c:pt>
                <c:pt idx="3">
                  <c:v>0.25124796830230539</c:v>
                </c:pt>
                <c:pt idx="4">
                  <c:v>0.30180226368476526</c:v>
                </c:pt>
                <c:pt idx="5">
                  <c:v>1.5771540978495195E-2</c:v>
                </c:pt>
                <c:pt idx="6">
                  <c:v>0.30575915463155479</c:v>
                </c:pt>
                <c:pt idx="7">
                  <c:v>0.25178399891646874</c:v>
                </c:pt>
                <c:pt idx="8">
                  <c:v>0.50741822405171344</c:v>
                </c:pt>
                <c:pt idx="9">
                  <c:v>0.52576306972732723</c:v>
                </c:pt>
                <c:pt idx="10">
                  <c:v>0.55601906807328816</c:v>
                </c:pt>
                <c:pt idx="11">
                  <c:v>0.25484110645921149</c:v>
                </c:pt>
                <c:pt idx="12">
                  <c:v>0.65580274485446044</c:v>
                </c:pt>
                <c:pt idx="13">
                  <c:v>0.5369634963736637</c:v>
                </c:pt>
                <c:pt idx="14">
                  <c:v>0.3974902085595029</c:v>
                </c:pt>
                <c:pt idx="15">
                  <c:v>0.38794617599307724</c:v>
                </c:pt>
                <c:pt idx="16">
                  <c:v>0.28415286107278459</c:v>
                </c:pt>
                <c:pt idx="17">
                  <c:v>0.3307661315695607</c:v>
                </c:pt>
                <c:pt idx="18">
                  <c:v>0.26086931496097915</c:v>
                </c:pt>
                <c:pt idx="19">
                  <c:v>0.73991897165809051</c:v>
                </c:pt>
                <c:pt idx="20">
                  <c:v>0.48059884062244163</c:v>
                </c:pt>
                <c:pt idx="21">
                  <c:v>0.53876178054350998</c:v>
                </c:pt>
                <c:pt idx="22">
                  <c:v>0.67894609131696282</c:v>
                </c:pt>
                <c:pt idx="23">
                  <c:v>0.33447712115319328</c:v>
                </c:pt>
                <c:pt idx="24">
                  <c:v>0.58382706677505303</c:v>
                </c:pt>
                <c:pt idx="25">
                  <c:v>0.35023636990562435</c:v>
                </c:pt>
                <c:pt idx="26">
                  <c:v>0.43371865918126357</c:v>
                </c:pt>
                <c:pt idx="27">
                  <c:v>0.34404397267440412</c:v>
                </c:pt>
                <c:pt idx="28">
                  <c:v>0.44274973889392982</c:v>
                </c:pt>
                <c:pt idx="29">
                  <c:v>0.51145756048400415</c:v>
                </c:pt>
                <c:pt idx="30">
                  <c:v>0.32900375624836126</c:v>
                </c:pt>
                <c:pt idx="31">
                  <c:v>0.53027853402960001</c:v>
                </c:pt>
                <c:pt idx="32">
                  <c:v>0.58927121360532952</c:v>
                </c:pt>
                <c:pt idx="33">
                  <c:v>0.46105120935787536</c:v>
                </c:pt>
                <c:pt idx="34">
                  <c:v>0.48279557356832059</c:v>
                </c:pt>
                <c:pt idx="35">
                  <c:v>0.39857222336780451</c:v>
                </c:pt>
                <c:pt idx="36">
                  <c:v>0.70824761396219083</c:v>
                </c:pt>
                <c:pt idx="37">
                  <c:v>0.71250672155297468</c:v>
                </c:pt>
                <c:pt idx="38">
                  <c:v>0.33864489542033654</c:v>
                </c:pt>
                <c:pt idx="39">
                  <c:v>0.41614698388923987</c:v>
                </c:pt>
                <c:pt idx="40">
                  <c:v>0.56256140747561967</c:v>
                </c:pt>
                <c:pt idx="41">
                  <c:v>0.74682423075687565</c:v>
                </c:pt>
                <c:pt idx="42">
                  <c:v>0.48841274630761544</c:v>
                </c:pt>
                <c:pt idx="43">
                  <c:v>0.57241518583452111</c:v>
                </c:pt>
                <c:pt idx="44">
                  <c:v>0.27559676660892785</c:v>
                </c:pt>
                <c:pt idx="45">
                  <c:v>0.43492326627064259</c:v>
                </c:pt>
                <c:pt idx="46">
                  <c:v>0.65734536642501318</c:v>
                </c:pt>
                <c:pt idx="47">
                  <c:v>0.66634346876984352</c:v>
                </c:pt>
                <c:pt idx="48">
                  <c:v>0.41500823921534008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ADE-4FAD-AC1C-9786824BD3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6928848"/>
        <c:axId val="633011104"/>
      </c:scatterChart>
      <c:valAx>
        <c:axId val="256928848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Child Index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011104"/>
        <c:crosses val="autoZero"/>
        <c:crossBetween val="midCat"/>
        <c:majorUnit val="0.2"/>
      </c:valAx>
      <c:valAx>
        <c:axId val="633011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Family Index</a:t>
                </a:r>
              </a:p>
            </c:rich>
          </c:tx>
          <c:layout>
            <c:manualLayout>
              <c:xMode val="edge"/>
              <c:yMode val="edge"/>
              <c:x val="2.1317829457364341E-2"/>
              <c:y val="0.3398148148148147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6928848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layout>
        <c:manualLayout>
          <c:xMode val="edge"/>
          <c:yMode val="edge"/>
          <c:x val="0.82144442286455588"/>
          <c:y val="0.40596737907761526"/>
          <c:w val="0.15088559505090157"/>
          <c:h val="0.188065241844769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5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989340468931635"/>
          <c:y val="5.7724867724867727E-2"/>
          <c:w val="0.73687609209016003"/>
          <c:h val="0.78886243386243393"/>
        </c:manualLayout>
      </c:layout>
      <c:scatterChart>
        <c:scatterStyle val="lineMarker"/>
        <c:varyColors val="0"/>
        <c:ser>
          <c:idx val="0"/>
          <c:order val="0"/>
          <c:tx>
            <c:strRef>
              <c:f>'[United Ways Atlanta Original Dataset - RAR.xlsx]Community'!$C$1</c:f>
              <c:strCache>
                <c:ptCount val="1"/>
                <c:pt idx="0">
                  <c:v>COMMUNITY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/>
            </c:spPr>
          </c:marker>
          <c:xVal>
            <c:numRef>
              <c:f>'[United Ways Atlanta Original Dataset - RAR.xlsx]Community'!$B$2:$B$581</c:f>
              <c:numCache>
                <c:formatCode>0.00</c:formatCode>
                <c:ptCount val="580"/>
                <c:pt idx="0">
                  <c:v>0.71194655546549435</c:v>
                </c:pt>
                <c:pt idx="1">
                  <c:v>0.5841452633016091</c:v>
                </c:pt>
                <c:pt idx="2">
                  <c:v>0.61413135801667618</c:v>
                </c:pt>
                <c:pt idx="3">
                  <c:v>0.50591708379526501</c:v>
                </c:pt>
                <c:pt idx="4">
                  <c:v>0.79520009969506877</c:v>
                </c:pt>
                <c:pt idx="5">
                  <c:v>0.83119935014485991</c:v>
                </c:pt>
                <c:pt idx="6">
                  <c:v>0.50644304341231583</c:v>
                </c:pt>
                <c:pt idx="7">
                  <c:v>0.71914786983411139</c:v>
                </c:pt>
                <c:pt idx="8">
                  <c:v>0.76799097975179786</c:v>
                </c:pt>
                <c:pt idx="9">
                  <c:v>0.72736386063456671</c:v>
                </c:pt>
                <c:pt idx="10">
                  <c:v>0.7530118521924678</c:v>
                </c:pt>
                <c:pt idx="11">
                  <c:v>0.83283076502179509</c:v>
                </c:pt>
                <c:pt idx="12">
                  <c:v>0.81343068293775678</c:v>
                </c:pt>
                <c:pt idx="13">
                  <c:v>0.7229695474071689</c:v>
                </c:pt>
                <c:pt idx="14">
                  <c:v>0.816299129796484</c:v>
                </c:pt>
                <c:pt idx="15">
                  <c:v>0.72376620287306059</c:v>
                </c:pt>
                <c:pt idx="16">
                  <c:v>0.70773898527343582</c:v>
                </c:pt>
                <c:pt idx="17">
                  <c:v>0.60347097392939042</c:v>
                </c:pt>
                <c:pt idx="18">
                  <c:v>0.6431996658057344</c:v>
                </c:pt>
                <c:pt idx="19">
                  <c:v>0.68242616777095466</c:v>
                </c:pt>
                <c:pt idx="20">
                  <c:v>0.7909682504077068</c:v>
                </c:pt>
                <c:pt idx="21">
                  <c:v>0.84868336100370612</c:v>
                </c:pt>
                <c:pt idx="22">
                  <c:v>0.74971869831309768</c:v>
                </c:pt>
                <c:pt idx="23">
                  <c:v>0.74601344741019593</c:v>
                </c:pt>
                <c:pt idx="24">
                  <c:v>0.67707987214483334</c:v>
                </c:pt>
                <c:pt idx="25">
                  <c:v>0.748594914707846</c:v>
                </c:pt>
                <c:pt idx="26">
                  <c:v>0.76973194068803608</c:v>
                </c:pt>
                <c:pt idx="27">
                  <c:v>0.76876814576973163</c:v>
                </c:pt>
                <c:pt idx="28">
                  <c:v>0.63773429244537083</c:v>
                </c:pt>
                <c:pt idx="29">
                  <c:v>0.60185501847122513</c:v>
                </c:pt>
                <c:pt idx="30">
                  <c:v>0.71013849056473266</c:v>
                </c:pt>
                <c:pt idx="31">
                  <c:v>0.89070910009603232</c:v>
                </c:pt>
                <c:pt idx="32">
                  <c:v>0.81220204243952543</c:v>
                </c:pt>
                <c:pt idx="33">
                  <c:v>0.6287202354267919</c:v>
                </c:pt>
                <c:pt idx="34">
                  <c:v>0.81210289332668895</c:v>
                </c:pt>
                <c:pt idx="35">
                  <c:v>0.83595517280588472</c:v>
                </c:pt>
                <c:pt idx="36">
                  <c:v>0.62835698461394884</c:v>
                </c:pt>
                <c:pt idx="37">
                  <c:v>0.70172192508732745</c:v>
                </c:pt>
                <c:pt idx="38">
                  <c:v>0.69111138615943901</c:v>
                </c:pt>
                <c:pt idx="39">
                  <c:v>0.7351686888201503</c:v>
                </c:pt>
                <c:pt idx="40">
                  <c:v>0.72734567851005194</c:v>
                </c:pt>
                <c:pt idx="41">
                  <c:v>0.68340132033715717</c:v>
                </c:pt>
                <c:pt idx="42">
                  <c:v>0.6092266040108234</c:v>
                </c:pt>
                <c:pt idx="43">
                  <c:v>0.55674859848733438</c:v>
                </c:pt>
                <c:pt idx="44">
                  <c:v>0.57589842494054577</c:v>
                </c:pt>
                <c:pt idx="45">
                  <c:v>0.81271867796378383</c:v>
                </c:pt>
                <c:pt idx="46">
                  <c:v>0.77063491978816268</c:v>
                </c:pt>
                <c:pt idx="47">
                  <c:v>0.84911775014699975</c:v>
                </c:pt>
                <c:pt idx="48">
                  <c:v>0.84619892273599506</c:v>
                </c:pt>
                <c:pt idx="49">
                  <c:v>0.88044370498026892</c:v>
                </c:pt>
                <c:pt idx="50">
                  <c:v>0.90949936891139449</c:v>
                </c:pt>
                <c:pt idx="51">
                  <c:v>0.90290551287536125</c:v>
                </c:pt>
                <c:pt idx="52">
                  <c:v>0.9128376299647144</c:v>
                </c:pt>
                <c:pt idx="53">
                  <c:v>0.67594737856584253</c:v>
                </c:pt>
                <c:pt idx="54">
                  <c:v>0.73455480671873286</c:v>
                </c:pt>
                <c:pt idx="55">
                  <c:v>0.62318839652935387</c:v>
                </c:pt>
                <c:pt idx="56">
                  <c:v>0.67039244871054338</c:v>
                </c:pt>
                <c:pt idx="57">
                  <c:v>0.85345457138687519</c:v>
                </c:pt>
                <c:pt idx="58">
                  <c:v>0.84122382856104572</c:v>
                </c:pt>
                <c:pt idx="59">
                  <c:v>0.86605908457229974</c:v>
                </c:pt>
                <c:pt idx="60">
                  <c:v>0.63206904477783898</c:v>
                </c:pt>
                <c:pt idx="61">
                  <c:v>0.944674224065435</c:v>
                </c:pt>
                <c:pt idx="62">
                  <c:v>0.63387204697472166</c:v>
                </c:pt>
                <c:pt idx="63">
                  <c:v>0.95180352889053088</c:v>
                </c:pt>
                <c:pt idx="64">
                  <c:v>0.90505595721029508</c:v>
                </c:pt>
                <c:pt idx="65">
                  <c:v>0.94210897188815701</c:v>
                </c:pt>
                <c:pt idx="66">
                  <c:v>0.8442122820592014</c:v>
                </c:pt>
                <c:pt idx="67">
                  <c:v>0.95671495200014678</c:v>
                </c:pt>
                <c:pt idx="68">
                  <c:v>0.86724936057172342</c:v>
                </c:pt>
                <c:pt idx="69">
                  <c:v>0.9426011453010833</c:v>
                </c:pt>
                <c:pt idx="70">
                  <c:v>0.94230058059052002</c:v>
                </c:pt>
                <c:pt idx="71">
                  <c:v>0.85431839221282713</c:v>
                </c:pt>
                <c:pt idx="72">
                  <c:v>0.97943967626130179</c:v>
                </c:pt>
                <c:pt idx="73">
                  <c:v>0.95886338831935414</c:v>
                </c:pt>
                <c:pt idx="74">
                  <c:v>0.96891095648029069</c:v>
                </c:pt>
                <c:pt idx="75">
                  <c:v>0.56266116568959734</c:v>
                </c:pt>
                <c:pt idx="76">
                  <c:v>0.93256703990129985</c:v>
                </c:pt>
                <c:pt idx="77">
                  <c:v>0.92926874114686031</c:v>
                </c:pt>
                <c:pt idx="78">
                  <c:v>0.98635105654849931</c:v>
                </c:pt>
                <c:pt idx="79">
                  <c:v>0.84282281660158864</c:v>
                </c:pt>
                <c:pt idx="80">
                  <c:v>0.4493922988443429</c:v>
                </c:pt>
                <c:pt idx="81">
                  <c:v>0.33325506668735172</c:v>
                </c:pt>
                <c:pt idx="82">
                  <c:v>0.43956338432850656</c:v>
                </c:pt>
                <c:pt idx="83">
                  <c:v>0.64079027402485955</c:v>
                </c:pt>
                <c:pt idx="84">
                  <c:v>0.47179230532701666</c:v>
                </c:pt>
                <c:pt idx="85">
                  <c:v>0.79097769611573054</c:v>
                </c:pt>
                <c:pt idx="86">
                  <c:v>0.48036502129079373</c:v>
                </c:pt>
                <c:pt idx="87">
                  <c:v>0.37122680193988727</c:v>
                </c:pt>
                <c:pt idx="88">
                  <c:v>0.32556554071446742</c:v>
                </c:pt>
                <c:pt idx="89">
                  <c:v>0.27627597555193295</c:v>
                </c:pt>
                <c:pt idx="90">
                  <c:v>0.4251581024083268</c:v>
                </c:pt>
                <c:pt idx="91">
                  <c:v>0.75231174491347974</c:v>
                </c:pt>
                <c:pt idx="92">
                  <c:v>0.61084889987604296</c:v>
                </c:pt>
                <c:pt idx="93">
                  <c:v>0.44169191392889912</c:v>
                </c:pt>
                <c:pt idx="94">
                  <c:v>0.59048473537784119</c:v>
                </c:pt>
                <c:pt idx="95">
                  <c:v>0.69915672178159405</c:v>
                </c:pt>
                <c:pt idx="96">
                  <c:v>0.49342919503172483</c:v>
                </c:pt>
                <c:pt idx="97">
                  <c:v>0.66733053685494081</c:v>
                </c:pt>
                <c:pt idx="98">
                  <c:v>0.51004373197446551</c:v>
                </c:pt>
                <c:pt idx="99">
                  <c:v>0.41128605822989561</c:v>
                </c:pt>
                <c:pt idx="100">
                  <c:v>0.56088014462752034</c:v>
                </c:pt>
                <c:pt idx="101">
                  <c:v>0.25481692794738797</c:v>
                </c:pt>
                <c:pt idx="102">
                  <c:v>0.41879911342948067</c:v>
                </c:pt>
                <c:pt idx="103">
                  <c:v>0.3283825129336001</c:v>
                </c:pt>
                <c:pt idx="104">
                  <c:v>0.22626541223099514</c:v>
                </c:pt>
                <c:pt idx="105">
                  <c:v>0.32866074899346004</c:v>
                </c:pt>
                <c:pt idx="106">
                  <c:v>0.28949534840739022</c:v>
                </c:pt>
                <c:pt idx="107">
                  <c:v>0.29707566779288797</c:v>
                </c:pt>
                <c:pt idx="108">
                  <c:v>0.46265464444530646</c:v>
                </c:pt>
                <c:pt idx="109">
                  <c:v>0.34039816923837668</c:v>
                </c:pt>
                <c:pt idx="110">
                  <c:v>0.43664174708954351</c:v>
                </c:pt>
                <c:pt idx="111">
                  <c:v>0.39363613243691731</c:v>
                </c:pt>
                <c:pt idx="112">
                  <c:v>0.46656769796985076</c:v>
                </c:pt>
                <c:pt idx="113">
                  <c:v>0.57658015325153045</c:v>
                </c:pt>
                <c:pt idx="114">
                  <c:v>0.26063129463133666</c:v>
                </c:pt>
                <c:pt idx="115">
                  <c:v>0.37667788541489544</c:v>
                </c:pt>
                <c:pt idx="116">
                  <c:v>0.38441492218064199</c:v>
                </c:pt>
                <c:pt idx="117">
                  <c:v>0.31262600573175753</c:v>
                </c:pt>
                <c:pt idx="118">
                  <c:v>0.52032453954211344</c:v>
                </c:pt>
                <c:pt idx="119">
                  <c:v>0.53609925246455836</c:v>
                </c:pt>
                <c:pt idx="120">
                  <c:v>0.54644589342680694</c:v>
                </c:pt>
                <c:pt idx="121">
                  <c:v>0.57138671254871376</c:v>
                </c:pt>
                <c:pt idx="122">
                  <c:v>0.54860735100570657</c:v>
                </c:pt>
                <c:pt idx="123">
                  <c:v>0.56618625835320013</c:v>
                </c:pt>
                <c:pt idx="124">
                  <c:v>0.56003979464504106</c:v>
                </c:pt>
                <c:pt idx="125">
                  <c:v>0.46452483865730837</c:v>
                </c:pt>
                <c:pt idx="126">
                  <c:v>0.53572209107602253</c:v>
                </c:pt>
                <c:pt idx="127">
                  <c:v>0.29422729754468302</c:v>
                </c:pt>
                <c:pt idx="128">
                  <c:v>0.46457938445637142</c:v>
                </c:pt>
                <c:pt idx="129">
                  <c:v>0.33880328744287552</c:v>
                </c:pt>
                <c:pt idx="130">
                  <c:v>0.37888641408786822</c:v>
                </c:pt>
                <c:pt idx="131">
                  <c:v>0.30600565302929528</c:v>
                </c:pt>
                <c:pt idx="132">
                  <c:v>0.33635529162396927</c:v>
                </c:pt>
                <c:pt idx="133">
                  <c:v>0.33757850664438327</c:v>
                </c:pt>
                <c:pt idx="134">
                  <c:v>0.52006740218778735</c:v>
                </c:pt>
                <c:pt idx="135">
                  <c:v>0.44463969551511617</c:v>
                </c:pt>
                <c:pt idx="136">
                  <c:v>0.40810440174728974</c:v>
                </c:pt>
                <c:pt idx="137">
                  <c:v>0.3857975330272076</c:v>
                </c:pt>
                <c:pt idx="138">
                  <c:v>0.3475830419585878</c:v>
                </c:pt>
                <c:pt idx="139">
                  <c:v>0.40742539909975029</c:v>
                </c:pt>
                <c:pt idx="140">
                  <c:v>0.5032357185808225</c:v>
                </c:pt>
                <c:pt idx="141">
                  <c:v>0.63131509806883024</c:v>
                </c:pt>
                <c:pt idx="142">
                  <c:v>0.6160568637506304</c:v>
                </c:pt>
                <c:pt idx="143">
                  <c:v>0.44935760329738328</c:v>
                </c:pt>
                <c:pt idx="144">
                  <c:v>0.62255284005437861</c:v>
                </c:pt>
                <c:pt idx="145">
                  <c:v>0.50310070436310861</c:v>
                </c:pt>
                <c:pt idx="146">
                  <c:v>0.57278251786076573</c:v>
                </c:pt>
                <c:pt idx="147">
                  <c:v>0.65095735140676336</c:v>
                </c:pt>
                <c:pt idx="148">
                  <c:v>0.75485158729850166</c:v>
                </c:pt>
                <c:pt idx="149">
                  <c:v>0.67313974276040112</c:v>
                </c:pt>
                <c:pt idx="150">
                  <c:v>0.56811869460271525</c:v>
                </c:pt>
                <c:pt idx="151">
                  <c:v>0.59110413120071059</c:v>
                </c:pt>
                <c:pt idx="152">
                  <c:v>0.77622767872725318</c:v>
                </c:pt>
                <c:pt idx="153">
                  <c:v>0.78667950795012831</c:v>
                </c:pt>
                <c:pt idx="154">
                  <c:v>0.74451183385784836</c:v>
                </c:pt>
                <c:pt idx="155">
                  <c:v>0.60568936032195964</c:v>
                </c:pt>
                <c:pt idx="156">
                  <c:v>0.78025564858268848</c:v>
                </c:pt>
                <c:pt idx="157">
                  <c:v>0.6472042970465971</c:v>
                </c:pt>
                <c:pt idx="158">
                  <c:v>0.62699935013105579</c:v>
                </c:pt>
                <c:pt idx="159">
                  <c:v>0.64868110494895348</c:v>
                </c:pt>
                <c:pt idx="160">
                  <c:v>0.51344850502611561</c:v>
                </c:pt>
                <c:pt idx="161">
                  <c:v>0.64890152526679334</c:v>
                </c:pt>
                <c:pt idx="162">
                  <c:v>0.63351870144523037</c:v>
                </c:pt>
                <c:pt idx="163">
                  <c:v>0.53238415433883179</c:v>
                </c:pt>
                <c:pt idx="164">
                  <c:v>0.63944930405151756</c:v>
                </c:pt>
                <c:pt idx="165">
                  <c:v>0.61207205778781482</c:v>
                </c:pt>
                <c:pt idx="166">
                  <c:v>0.37346202777133075</c:v>
                </c:pt>
                <c:pt idx="167">
                  <c:v>0.36272019377639531</c:v>
                </c:pt>
                <c:pt idx="168">
                  <c:v>0.41643233152532333</c:v>
                </c:pt>
                <c:pt idx="169">
                  <c:v>0.41541740120573001</c:v>
                </c:pt>
                <c:pt idx="170">
                  <c:v>0.4120265157158427</c:v>
                </c:pt>
                <c:pt idx="171">
                  <c:v>0.44237924428250075</c:v>
                </c:pt>
                <c:pt idx="172">
                  <c:v>0.51825786254890338</c:v>
                </c:pt>
                <c:pt idx="173">
                  <c:v>0.79302612047023724</c:v>
                </c:pt>
                <c:pt idx="174">
                  <c:v>0.68972861571595989</c:v>
                </c:pt>
                <c:pt idx="175">
                  <c:v>0.57333378996784989</c:v>
                </c:pt>
                <c:pt idx="176">
                  <c:v>0.58438476234642756</c:v>
                </c:pt>
                <c:pt idx="177">
                  <c:v>0.64562665427987675</c:v>
                </c:pt>
                <c:pt idx="178">
                  <c:v>0.6501016372536218</c:v>
                </c:pt>
                <c:pt idx="179">
                  <c:v>0.52006629560119277</c:v>
                </c:pt>
                <c:pt idx="180">
                  <c:v>0.65217962881188252</c:v>
                </c:pt>
                <c:pt idx="181">
                  <c:v>0.51980516680256428</c:v>
                </c:pt>
                <c:pt idx="182">
                  <c:v>0.70561780859010503</c:v>
                </c:pt>
                <c:pt idx="183">
                  <c:v>0.42155276362345745</c:v>
                </c:pt>
                <c:pt idx="184">
                  <c:v>0.44119744300278607</c:v>
                </c:pt>
                <c:pt idx="185">
                  <c:v>0.45127501020053745</c:v>
                </c:pt>
                <c:pt idx="186">
                  <c:v>0.66540839357791992</c:v>
                </c:pt>
                <c:pt idx="187">
                  <c:v>0.59315855723904021</c:v>
                </c:pt>
                <c:pt idx="188">
                  <c:v>0.76957980493660738</c:v>
                </c:pt>
                <c:pt idx="189">
                  <c:v>0.68380132205835298</c:v>
                </c:pt>
                <c:pt idx="190">
                  <c:v>0.85105144278672595</c:v>
                </c:pt>
                <c:pt idx="191">
                  <c:v>0.95811299759142432</c:v>
                </c:pt>
                <c:pt idx="192">
                  <c:v>0.85182081657865549</c:v>
                </c:pt>
                <c:pt idx="193">
                  <c:v>0.89571252419012826</c:v>
                </c:pt>
                <c:pt idx="194">
                  <c:v>0.86080110894704054</c:v>
                </c:pt>
                <c:pt idx="195">
                  <c:v>0.66622125555168832</c:v>
                </c:pt>
                <c:pt idx="196">
                  <c:v>0.8738274927698233</c:v>
                </c:pt>
                <c:pt idx="197">
                  <c:v>0.9352290324150041</c:v>
                </c:pt>
                <c:pt idx="198">
                  <c:v>0.7306246010725671</c:v>
                </c:pt>
                <c:pt idx="199">
                  <c:v>0.76914192536577985</c:v>
                </c:pt>
                <c:pt idx="200">
                  <c:v>0.78729562704227707</c:v>
                </c:pt>
                <c:pt idx="201">
                  <c:v>0.61782673427671586</c:v>
                </c:pt>
                <c:pt idx="202">
                  <c:v>0.68222410498646902</c:v>
                </c:pt>
                <c:pt idx="203">
                  <c:v>0.81841880633259423</c:v>
                </c:pt>
                <c:pt idx="204">
                  <c:v>0.87062247027342898</c:v>
                </c:pt>
                <c:pt idx="205">
                  <c:v>0.89187154233986254</c:v>
                </c:pt>
                <c:pt idx="206">
                  <c:v>0.74459958976196872</c:v>
                </c:pt>
                <c:pt idx="207">
                  <c:v>0.75329078773144598</c:v>
                </c:pt>
                <c:pt idx="208">
                  <c:v>0.76428820300135503</c:v>
                </c:pt>
                <c:pt idx="209">
                  <c:v>0.81094292265095136</c:v>
                </c:pt>
                <c:pt idx="210">
                  <c:v>0.61837680979721943</c:v>
                </c:pt>
                <c:pt idx="211">
                  <c:v>0.58578388764175715</c:v>
                </c:pt>
                <c:pt idx="212">
                  <c:v>0.67284850159714549</c:v>
                </c:pt>
                <c:pt idx="213">
                  <c:v>0.46501074738489895</c:v>
                </c:pt>
                <c:pt idx="214">
                  <c:v>0.77806011589220103</c:v>
                </c:pt>
                <c:pt idx="215">
                  <c:v>0.6804816055964148</c:v>
                </c:pt>
                <c:pt idx="216">
                  <c:v>0.75359642465849042</c:v>
                </c:pt>
                <c:pt idx="217">
                  <c:v>0.69008474455830782</c:v>
                </c:pt>
                <c:pt idx="218">
                  <c:v>0.74955708161775347</c:v>
                </c:pt>
                <c:pt idx="219">
                  <c:v>0.6420643252518865</c:v>
                </c:pt>
                <c:pt idx="220">
                  <c:v>0.7578513604255982</c:v>
                </c:pt>
                <c:pt idx="221">
                  <c:v>0.49460208404028289</c:v>
                </c:pt>
                <c:pt idx="222">
                  <c:v>0.46145238025435431</c:v>
                </c:pt>
                <c:pt idx="223">
                  <c:v>0.65164625429056144</c:v>
                </c:pt>
                <c:pt idx="224">
                  <c:v>0.51220019425806274</c:v>
                </c:pt>
                <c:pt idx="225">
                  <c:v>0.15248482578652886</c:v>
                </c:pt>
                <c:pt idx="226">
                  <c:v>0.29420675478644243</c:v>
                </c:pt>
                <c:pt idx="227">
                  <c:v>0.17838531162882212</c:v>
                </c:pt>
                <c:pt idx="228">
                  <c:v>0.22970725519260982</c:v>
                </c:pt>
                <c:pt idx="229">
                  <c:v>0.24953450819321552</c:v>
                </c:pt>
                <c:pt idx="230">
                  <c:v>0.64152981953295285</c:v>
                </c:pt>
                <c:pt idx="231">
                  <c:v>0.65732584858867271</c:v>
                </c:pt>
                <c:pt idx="232">
                  <c:v>0.30963235555807472</c:v>
                </c:pt>
                <c:pt idx="233">
                  <c:v>0.43166306060142967</c:v>
                </c:pt>
                <c:pt idx="234">
                  <c:v>0.60735119661324266</c:v>
                </c:pt>
                <c:pt idx="235">
                  <c:v>0.321108157230939</c:v>
                </c:pt>
                <c:pt idx="236">
                  <c:v>0.4687241358106578</c:v>
                </c:pt>
                <c:pt idx="237">
                  <c:v>0.27565163737906834</c:v>
                </c:pt>
                <c:pt idx="238">
                  <c:v>0.17929449844287515</c:v>
                </c:pt>
                <c:pt idx="239">
                  <c:v>0.3649911259715457</c:v>
                </c:pt>
                <c:pt idx="240">
                  <c:v>0.34734413720598045</c:v>
                </c:pt>
                <c:pt idx="241">
                  <c:v>0.32780422366767781</c:v>
                </c:pt>
                <c:pt idx="242">
                  <c:v>0.25876026673346347</c:v>
                </c:pt>
                <c:pt idx="243">
                  <c:v>0.45309386572170252</c:v>
                </c:pt>
                <c:pt idx="244">
                  <c:v>0.33614819159050696</c:v>
                </c:pt>
                <c:pt idx="245">
                  <c:v>0.49338519509328543</c:v>
                </c:pt>
                <c:pt idx="246">
                  <c:v>0.38955999182695061</c:v>
                </c:pt>
                <c:pt idx="247">
                  <c:v>0.42006502170324311</c:v>
                </c:pt>
                <c:pt idx="248">
                  <c:v>0.30890161274215139</c:v>
                </c:pt>
                <c:pt idx="249">
                  <c:v>0.381877156482331</c:v>
                </c:pt>
                <c:pt idx="250">
                  <c:v>0.17249889337767016</c:v>
                </c:pt>
                <c:pt idx="251">
                  <c:v>0.25972850426960775</c:v>
                </c:pt>
                <c:pt idx="252">
                  <c:v>0.24641200565706364</c:v>
                </c:pt>
                <c:pt idx="253">
                  <c:v>0.21976013154612706</c:v>
                </c:pt>
                <c:pt idx="254">
                  <c:v>0.30024061694744153</c:v>
                </c:pt>
                <c:pt idx="255">
                  <c:v>0.25713996189968019</c:v>
                </c:pt>
                <c:pt idx="256">
                  <c:v>0.17816438777786944</c:v>
                </c:pt>
                <c:pt idx="257">
                  <c:v>0.35446502227234683</c:v>
                </c:pt>
                <c:pt idx="258">
                  <c:v>0.42214436309108921</c:v>
                </c:pt>
                <c:pt idx="259">
                  <c:v>0.24750875809032608</c:v>
                </c:pt>
                <c:pt idx="260">
                  <c:v>0.31451168245582245</c:v>
                </c:pt>
                <c:pt idx="261">
                  <c:v>0.30245109811328469</c:v>
                </c:pt>
                <c:pt idx="262">
                  <c:v>0.19635714919117289</c:v>
                </c:pt>
                <c:pt idx="263">
                  <c:v>0.23819307516842009</c:v>
                </c:pt>
                <c:pt idx="264">
                  <c:v>0.26893862534661817</c:v>
                </c:pt>
                <c:pt idx="265">
                  <c:v>0.3470406067262532</c:v>
                </c:pt>
                <c:pt idx="266">
                  <c:v>0.19736588268620517</c:v>
                </c:pt>
                <c:pt idx="267">
                  <c:v>0.23693116282382889</c:v>
                </c:pt>
                <c:pt idx="268">
                  <c:v>0.25744307599421157</c:v>
                </c:pt>
                <c:pt idx="269">
                  <c:v>0.2709344229848511</c:v>
                </c:pt>
                <c:pt idx="270">
                  <c:v>0.28560165292891421</c:v>
                </c:pt>
                <c:pt idx="271">
                  <c:v>0.19357587895241973</c:v>
                </c:pt>
                <c:pt idx="272">
                  <c:v>0.19189558021650802</c:v>
                </c:pt>
                <c:pt idx="273">
                  <c:v>2.7363322287828749E-2</c:v>
                </c:pt>
                <c:pt idx="274">
                  <c:v>0.177656251365027</c:v>
                </c:pt>
                <c:pt idx="275">
                  <c:v>0.35136640200957708</c:v>
                </c:pt>
                <c:pt idx="276">
                  <c:v>0.17476267298021458</c:v>
                </c:pt>
                <c:pt idx="277">
                  <c:v>0.37777123186574779</c:v>
                </c:pt>
                <c:pt idx="278">
                  <c:v>0.36244326870505783</c:v>
                </c:pt>
                <c:pt idx="279">
                  <c:v>0.31768275915187238</c:v>
                </c:pt>
                <c:pt idx="280">
                  <c:v>0.21067965478470205</c:v>
                </c:pt>
                <c:pt idx="281">
                  <c:v>5.6913519713409223E-2</c:v>
                </c:pt>
                <c:pt idx="282">
                  <c:v>0.15444353325821161</c:v>
                </c:pt>
                <c:pt idx="283">
                  <c:v>0.34210256908653824</c:v>
                </c:pt>
                <c:pt idx="284">
                  <c:v>0.28565007172452134</c:v>
                </c:pt>
                <c:pt idx="285">
                  <c:v>0.1047699458878194</c:v>
                </c:pt>
                <c:pt idx="286">
                  <c:v>0.18082587693663235</c:v>
                </c:pt>
                <c:pt idx="287">
                  <c:v>0.1002760328042014</c:v>
                </c:pt>
                <c:pt idx="288">
                  <c:v>0.18197586026770016</c:v>
                </c:pt>
                <c:pt idx="289">
                  <c:v>3.8916859226315159E-2</c:v>
                </c:pt>
                <c:pt idx="290">
                  <c:v>4.9846113057158713E-2</c:v>
                </c:pt>
                <c:pt idx="291">
                  <c:v>7.0802636645666245E-2</c:v>
                </c:pt>
                <c:pt idx="292">
                  <c:v>0.1422840541991057</c:v>
                </c:pt>
                <c:pt idx="293">
                  <c:v>8.3477274502086724E-2</c:v>
                </c:pt>
                <c:pt idx="294">
                  <c:v>3.6245191465944085E-2</c:v>
                </c:pt>
                <c:pt idx="295">
                  <c:v>0</c:v>
                </c:pt>
                <c:pt idx="296">
                  <c:v>0.6660736400229702</c:v>
                </c:pt>
                <c:pt idx="297">
                  <c:v>0.73673679302036521</c:v>
                </c:pt>
                <c:pt idx="298">
                  <c:v>0.52129451636849666</c:v>
                </c:pt>
                <c:pt idx="299">
                  <c:v>0.72606422536777004</c:v>
                </c:pt>
                <c:pt idx="300">
                  <c:v>0.75883047403864312</c:v>
                </c:pt>
                <c:pt idx="301">
                  <c:v>0.62995863202824987</c:v>
                </c:pt>
                <c:pt idx="302">
                  <c:v>0.66007280793806267</c:v>
                </c:pt>
                <c:pt idx="303">
                  <c:v>0.62724023905770288</c:v>
                </c:pt>
                <c:pt idx="304">
                  <c:v>0.60599277918493077</c:v>
                </c:pt>
                <c:pt idx="305">
                  <c:v>0.59946050408677953</c:v>
                </c:pt>
                <c:pt idx="306">
                  <c:v>0.55729379662253142</c:v>
                </c:pt>
                <c:pt idx="307">
                  <c:v>0.77404200747010987</c:v>
                </c:pt>
                <c:pt idx="308">
                  <c:v>0.67034066862393593</c:v>
                </c:pt>
                <c:pt idx="309">
                  <c:v>0.66575365151360566</c:v>
                </c:pt>
                <c:pt idx="310">
                  <c:v>0.393450281690156</c:v>
                </c:pt>
                <c:pt idx="311">
                  <c:v>0.6358942188181016</c:v>
                </c:pt>
                <c:pt idx="312">
                  <c:v>0.65469412689544415</c:v>
                </c:pt>
                <c:pt idx="313">
                  <c:v>0.71403269102278399</c:v>
                </c:pt>
                <c:pt idx="314">
                  <c:v>0.75054534856238253</c:v>
                </c:pt>
                <c:pt idx="315">
                  <c:v>0.76174154724631493</c:v>
                </c:pt>
                <c:pt idx="316">
                  <c:v>0.75248222343014826</c:v>
                </c:pt>
                <c:pt idx="317">
                  <c:v>0.73198363571584224</c:v>
                </c:pt>
                <c:pt idx="318">
                  <c:v>0.74209879180769145</c:v>
                </c:pt>
                <c:pt idx="319">
                  <c:v>0.52233543765683244</c:v>
                </c:pt>
                <c:pt idx="320">
                  <c:v>0.62040187345356501</c:v>
                </c:pt>
                <c:pt idx="321">
                  <c:v>0.64567523740835819</c:v>
                </c:pt>
                <c:pt idx="322">
                  <c:v>0.61494455626499134</c:v>
                </c:pt>
                <c:pt idx="323">
                  <c:v>0.38413343530684035</c:v>
                </c:pt>
                <c:pt idx="324">
                  <c:v>0.58967928911029988</c:v>
                </c:pt>
                <c:pt idx="325">
                  <c:v>0.63456998435016931</c:v>
                </c:pt>
                <c:pt idx="326">
                  <c:v>0.615899938283344</c:v>
                </c:pt>
                <c:pt idx="327">
                  <c:v>0.5526739322269516</c:v>
                </c:pt>
                <c:pt idx="328">
                  <c:v>0.49557233584664562</c:v>
                </c:pt>
                <c:pt idx="329">
                  <c:v>0.5444181276870278</c:v>
                </c:pt>
                <c:pt idx="330">
                  <c:v>0.6416825254431795</c:v>
                </c:pt>
                <c:pt idx="331">
                  <c:v>0.58946893917421772</c:v>
                </c:pt>
                <c:pt idx="332">
                  <c:v>0.58862579693397477</c:v>
                </c:pt>
                <c:pt idx="333">
                  <c:v>0.6977559092826604</c:v>
                </c:pt>
                <c:pt idx="334">
                  <c:v>0.71387781395409922</c:v>
                </c:pt>
                <c:pt idx="335">
                  <c:v>0.63301337968467064</c:v>
                </c:pt>
                <c:pt idx="336">
                  <c:v>0.53282451223841754</c:v>
                </c:pt>
                <c:pt idx="337">
                  <c:v>0.59280077049038804</c:v>
                </c:pt>
                <c:pt idx="338">
                  <c:v>0.64308963032264865</c:v>
                </c:pt>
                <c:pt idx="339">
                  <c:v>0.72054517618707081</c:v>
                </c:pt>
                <c:pt idx="340">
                  <c:v>0.57003551412074727</c:v>
                </c:pt>
                <c:pt idx="341">
                  <c:v>0.44929041356086657</c:v>
                </c:pt>
                <c:pt idx="342">
                  <c:v>0.46178157534846409</c:v>
                </c:pt>
                <c:pt idx="343">
                  <c:v>0.49377189024980539</c:v>
                </c:pt>
                <c:pt idx="344">
                  <c:v>0.42231895386690166</c:v>
                </c:pt>
                <c:pt idx="345">
                  <c:v>8.0404608014943674E-2</c:v>
                </c:pt>
                <c:pt idx="346">
                  <c:v>0.16143900570819264</c:v>
                </c:pt>
                <c:pt idx="347">
                  <c:v>0.23536324693665167</c:v>
                </c:pt>
                <c:pt idx="348">
                  <c:v>0.34010733214548378</c:v>
                </c:pt>
                <c:pt idx="349">
                  <c:v>0.29122042112882685</c:v>
                </c:pt>
                <c:pt idx="350">
                  <c:v>0.37593814092134725</c:v>
                </c:pt>
                <c:pt idx="351">
                  <c:v>0.40733684448863516</c:v>
                </c:pt>
                <c:pt idx="352">
                  <c:v>0.27140921799605872</c:v>
                </c:pt>
                <c:pt idx="353">
                  <c:v>0.29695093359325109</c:v>
                </c:pt>
                <c:pt idx="354">
                  <c:v>0.1503459317360358</c:v>
                </c:pt>
                <c:pt idx="355">
                  <c:v>0.11009655480113893</c:v>
                </c:pt>
                <c:pt idx="356">
                  <c:v>0.19380883675561358</c:v>
                </c:pt>
                <c:pt idx="357">
                  <c:v>0.20710436081856293</c:v>
                </c:pt>
                <c:pt idx="358">
                  <c:v>0.16493177753525748</c:v>
                </c:pt>
                <c:pt idx="359">
                  <c:v>0.36652197230633166</c:v>
                </c:pt>
                <c:pt idx="360">
                  <c:v>0.23800970091697624</c:v>
                </c:pt>
                <c:pt idx="361">
                  <c:v>0.22631667684680917</c:v>
                </c:pt>
                <c:pt idx="362">
                  <c:v>0.19343849084904058</c:v>
                </c:pt>
                <c:pt idx="363">
                  <c:v>0.21752728125238591</c:v>
                </c:pt>
                <c:pt idx="364">
                  <c:v>0.32519287802212166</c:v>
                </c:pt>
                <c:pt idx="365">
                  <c:v>0.22192279703902648</c:v>
                </c:pt>
                <c:pt idx="366">
                  <c:v>0.58288412881777096</c:v>
                </c:pt>
                <c:pt idx="367">
                  <c:v>0.70870766837618393</c:v>
                </c:pt>
                <c:pt idx="368">
                  <c:v>0.7089336634865977</c:v>
                </c:pt>
                <c:pt idx="369">
                  <c:v>0.74716459632268262</c:v>
                </c:pt>
                <c:pt idx="370">
                  <c:v>0.74636694889061739</c:v>
                </c:pt>
                <c:pt idx="371">
                  <c:v>0.85660095067472097</c:v>
                </c:pt>
                <c:pt idx="372">
                  <c:v>0.82700049481876159</c:v>
                </c:pt>
                <c:pt idx="373">
                  <c:v>0.8737807628148101</c:v>
                </c:pt>
                <c:pt idx="374">
                  <c:v>0.88636724426131297</c:v>
                </c:pt>
                <c:pt idx="375">
                  <c:v>0.51051578806156517</c:v>
                </c:pt>
                <c:pt idx="376">
                  <c:v>0.66191223168694713</c:v>
                </c:pt>
                <c:pt idx="377">
                  <c:v>0.83607283985221503</c:v>
                </c:pt>
                <c:pt idx="378">
                  <c:v>0.83051947149142458</c:v>
                </c:pt>
                <c:pt idx="379">
                  <c:v>0.78630896026083485</c:v>
                </c:pt>
                <c:pt idx="380">
                  <c:v>0.98124150216787798</c:v>
                </c:pt>
                <c:pt idx="381">
                  <c:v>1</c:v>
                </c:pt>
                <c:pt idx="382">
                  <c:v>0.86739169454098142</c:v>
                </c:pt>
                <c:pt idx="383">
                  <c:v>0.88324906737992948</c:v>
                </c:pt>
                <c:pt idx="384">
                  <c:v>0.88373434338120604</c:v>
                </c:pt>
                <c:pt idx="385">
                  <c:v>0.85121080453736053</c:v>
                </c:pt>
                <c:pt idx="386">
                  <c:v>0.82726191145584316</c:v>
                </c:pt>
                <c:pt idx="387">
                  <c:v>0.90893481031640566</c:v>
                </c:pt>
                <c:pt idx="388">
                  <c:v>0.74376586231977482</c:v>
                </c:pt>
                <c:pt idx="389">
                  <c:v>0.98196698338286137</c:v>
                </c:pt>
                <c:pt idx="390">
                  <c:v>0.83340586928398652</c:v>
                </c:pt>
                <c:pt idx="391">
                  <c:v>0.75500456485753353</c:v>
                </c:pt>
                <c:pt idx="392">
                  <c:v>0.89916199339557179</c:v>
                </c:pt>
                <c:pt idx="393">
                  <c:v>0.80881419662779019</c:v>
                </c:pt>
                <c:pt idx="394">
                  <c:v>0.90851665744129051</c:v>
                </c:pt>
                <c:pt idx="395">
                  <c:v>0.83493217946683362</c:v>
                </c:pt>
                <c:pt idx="396">
                  <c:v>0.93706827300362505</c:v>
                </c:pt>
                <c:pt idx="397">
                  <c:v>0.92812218131988067</c:v>
                </c:pt>
                <c:pt idx="398">
                  <c:v>0.96928065064731961</c:v>
                </c:pt>
                <c:pt idx="399">
                  <c:v>0.95919616294706633</c:v>
                </c:pt>
                <c:pt idx="400">
                  <c:v>0.90784204845515715</c:v>
                </c:pt>
                <c:pt idx="401">
                  <c:v>0.91552807920091017</c:v>
                </c:pt>
                <c:pt idx="402">
                  <c:v>0.91982898749508091</c:v>
                </c:pt>
                <c:pt idx="403">
                  <c:v>0.88600139994995086</c:v>
                </c:pt>
                <c:pt idx="404">
                  <c:v>0.30286697043409339</c:v>
                </c:pt>
                <c:pt idx="405">
                  <c:v>0.5404933686043486</c:v>
                </c:pt>
                <c:pt idx="406">
                  <c:v>0.17394116408490512</c:v>
                </c:pt>
                <c:pt idx="407">
                  <c:v>0.25675430367050561</c:v>
                </c:pt>
                <c:pt idx="408">
                  <c:v>0.70951377713364416</c:v>
                </c:pt>
                <c:pt idx="409">
                  <c:v>0.70802599975996328</c:v>
                </c:pt>
                <c:pt idx="410">
                  <c:v>0.77834916657823572</c:v>
                </c:pt>
                <c:pt idx="411">
                  <c:v>0.73012905896856961</c:v>
                </c:pt>
                <c:pt idx="412">
                  <c:v>0.90182089611214233</c:v>
                </c:pt>
                <c:pt idx="413">
                  <c:v>0.8125160233144777</c:v>
                </c:pt>
                <c:pt idx="414">
                  <c:v>0.65576744343792881</c:v>
                </c:pt>
                <c:pt idx="415">
                  <c:v>0.74187685920178126</c:v>
                </c:pt>
                <c:pt idx="416">
                  <c:v>0.56442695088798223</c:v>
                </c:pt>
                <c:pt idx="417">
                  <c:v>0.79547206533520731</c:v>
                </c:pt>
                <c:pt idx="418">
                  <c:v>0.48199444886575754</c:v>
                </c:pt>
                <c:pt idx="419">
                  <c:v>0.96221221671196711</c:v>
                </c:pt>
                <c:pt idx="420">
                  <c:v>0.84934196302024167</c:v>
                </c:pt>
                <c:pt idx="421">
                  <c:v>0.67733933845666849</c:v>
                </c:pt>
                <c:pt idx="422">
                  <c:v>0.59279329819258342</c:v>
                </c:pt>
                <c:pt idx="423">
                  <c:v>0.83576018426465037</c:v>
                </c:pt>
                <c:pt idx="424">
                  <c:v>0.73675146039785611</c:v>
                </c:pt>
                <c:pt idx="425">
                  <c:v>0.68862523981893731</c:v>
                </c:pt>
                <c:pt idx="426">
                  <c:v>0.63114853816965855</c:v>
                </c:pt>
                <c:pt idx="427">
                  <c:v>0.52506310394760436</c:v>
                </c:pt>
                <c:pt idx="428">
                  <c:v>0.43172070227620774</c:v>
                </c:pt>
                <c:pt idx="429">
                  <c:v>0.37739635943329547</c:v>
                </c:pt>
                <c:pt idx="430">
                  <c:v>0.69586913379987281</c:v>
                </c:pt>
                <c:pt idx="431">
                  <c:v>0.68087237681609414</c:v>
                </c:pt>
                <c:pt idx="432">
                  <c:v>0.56445639376129864</c:v>
                </c:pt>
                <c:pt idx="433">
                  <c:v>0.57828113421808847</c:v>
                </c:pt>
                <c:pt idx="434">
                  <c:v>0.54309809549613075</c:v>
                </c:pt>
                <c:pt idx="435">
                  <c:v>0.49490368579691935</c:v>
                </c:pt>
                <c:pt idx="436">
                  <c:v>0.5083259729779338</c:v>
                </c:pt>
                <c:pt idx="437">
                  <c:v>0.43968119404475325</c:v>
                </c:pt>
                <c:pt idx="438">
                  <c:v>0.39307303410718153</c:v>
                </c:pt>
                <c:pt idx="439">
                  <c:v>0.39292113858327893</c:v>
                </c:pt>
                <c:pt idx="440">
                  <c:v>0.32487534330728585</c:v>
                </c:pt>
                <c:pt idx="441">
                  <c:v>0.73266618209022738</c:v>
                </c:pt>
                <c:pt idx="442">
                  <c:v>0.69566632560523101</c:v>
                </c:pt>
                <c:pt idx="443">
                  <c:v>0.39076113482581337</c:v>
                </c:pt>
                <c:pt idx="444">
                  <c:v>0.6066610062636143</c:v>
                </c:pt>
                <c:pt idx="445">
                  <c:v>0.56838328922655368</c:v>
                </c:pt>
                <c:pt idx="446">
                  <c:v>0.27754329375530834</c:v>
                </c:pt>
                <c:pt idx="447">
                  <c:v>0.33796336198319721</c:v>
                </c:pt>
                <c:pt idx="448">
                  <c:v>0.32150139592178062</c:v>
                </c:pt>
                <c:pt idx="449">
                  <c:v>0.39150858497199748</c:v>
                </c:pt>
                <c:pt idx="450">
                  <c:v>0.26359333343802005</c:v>
                </c:pt>
                <c:pt idx="451">
                  <c:v>0.34291521008466608</c:v>
                </c:pt>
                <c:pt idx="452">
                  <c:v>0.25065113919845888</c:v>
                </c:pt>
                <c:pt idx="453">
                  <c:v>0.88133975075086224</c:v>
                </c:pt>
                <c:pt idx="454">
                  <c:v>0.83092134785781979</c:v>
                </c:pt>
                <c:pt idx="455">
                  <c:v>0.71618418656151617</c:v>
                </c:pt>
                <c:pt idx="456">
                  <c:v>0.83067554534191668</c:v>
                </c:pt>
                <c:pt idx="457">
                  <c:v>0.87851867237202241</c:v>
                </c:pt>
                <c:pt idx="458">
                  <c:v>0.79373786277045633</c:v>
                </c:pt>
                <c:pt idx="459">
                  <c:v>0.62949987264422136</c:v>
                </c:pt>
                <c:pt idx="460">
                  <c:v>0.44285583826390351</c:v>
                </c:pt>
                <c:pt idx="461">
                  <c:v>0.41150741334643404</c:v>
                </c:pt>
                <c:pt idx="462">
                  <c:v>0.22667795916305511</c:v>
                </c:pt>
                <c:pt idx="463">
                  <c:v>0.49355449644360211</c:v>
                </c:pt>
                <c:pt idx="464">
                  <c:v>0.5565014754046278</c:v>
                </c:pt>
                <c:pt idx="465">
                  <c:v>0.61866522511125621</c:v>
                </c:pt>
                <c:pt idx="466">
                  <c:v>0.43970510577612421</c:v>
                </c:pt>
                <c:pt idx="467">
                  <c:v>0.50798416128462576</c:v>
                </c:pt>
                <c:pt idx="468">
                  <c:v>0.51794229903456879</c:v>
                </c:pt>
                <c:pt idx="469">
                  <c:v>0.63467522814101263</c:v>
                </c:pt>
                <c:pt idx="470">
                  <c:v>0.42258191332039485</c:v>
                </c:pt>
                <c:pt idx="471">
                  <c:v>0.66564736376328271</c:v>
                </c:pt>
                <c:pt idx="472">
                  <c:v>0.5104342163895671</c:v>
                </c:pt>
                <c:pt idx="473">
                  <c:v>0.74023177922351191</c:v>
                </c:pt>
                <c:pt idx="474">
                  <c:v>0.64615910873233118</c:v>
                </c:pt>
                <c:pt idx="475">
                  <c:v>0.6567031014889021</c:v>
                </c:pt>
                <c:pt idx="476">
                  <c:v>0.76037847217846788</c:v>
                </c:pt>
                <c:pt idx="477">
                  <c:v>0.56258636659553929</c:v>
                </c:pt>
                <c:pt idx="478">
                  <c:v>0.67338773805378482</c:v>
                </c:pt>
                <c:pt idx="479">
                  <c:v>0.48834031597934635</c:v>
                </c:pt>
                <c:pt idx="480">
                  <c:v>0.45193395575483214</c:v>
                </c:pt>
                <c:pt idx="481">
                  <c:v>0.35362275901285922</c:v>
                </c:pt>
                <c:pt idx="482">
                  <c:v>0.55636950135823593</c:v>
                </c:pt>
                <c:pt idx="483">
                  <c:v>0.29537530578265908</c:v>
                </c:pt>
                <c:pt idx="484">
                  <c:v>0.72114191805477101</c:v>
                </c:pt>
                <c:pt idx="485">
                  <c:v>0.3643847636999476</c:v>
                </c:pt>
                <c:pt idx="486">
                  <c:v>0.65081172388756015</c:v>
                </c:pt>
                <c:pt idx="487">
                  <c:v>0.46510040532561869</c:v>
                </c:pt>
                <c:pt idx="488">
                  <c:v>0.35954823940499614</c:v>
                </c:pt>
                <c:pt idx="489">
                  <c:v>0.68181373767981857</c:v>
                </c:pt>
                <c:pt idx="490">
                  <c:v>0.6823420474863533</c:v>
                </c:pt>
                <c:pt idx="491">
                  <c:v>0.62585014895967683</c:v>
                </c:pt>
                <c:pt idx="492">
                  <c:v>0.6297526055560474</c:v>
                </c:pt>
                <c:pt idx="493">
                  <c:v>0.75937878244560642</c:v>
                </c:pt>
                <c:pt idx="494">
                  <c:v>0.70125054180823876</c:v>
                </c:pt>
                <c:pt idx="495">
                  <c:v>0.68418935132716363</c:v>
                </c:pt>
                <c:pt idx="496">
                  <c:v>0.79685807562567812</c:v>
                </c:pt>
                <c:pt idx="497">
                  <c:v>0.84279886432983464</c:v>
                </c:pt>
                <c:pt idx="498">
                  <c:v>0.7514518960093497</c:v>
                </c:pt>
                <c:pt idx="499">
                  <c:v>0.72575227302150402</c:v>
                </c:pt>
                <c:pt idx="500">
                  <c:v>0.84509568042937822</c:v>
                </c:pt>
                <c:pt idx="501">
                  <c:v>0.87384134112886824</c:v>
                </c:pt>
                <c:pt idx="502">
                  <c:v>0.50084783919002285</c:v>
                </c:pt>
                <c:pt idx="503">
                  <c:v>0.92088589955423994</c:v>
                </c:pt>
                <c:pt idx="504">
                  <c:v>0.82238531885293287</c:v>
                </c:pt>
                <c:pt idx="505">
                  <c:v>0.87797041474414872</c:v>
                </c:pt>
                <c:pt idx="506">
                  <c:v>0.91462258163581112</c:v>
                </c:pt>
                <c:pt idx="507">
                  <c:v>0.9795873189004134</c:v>
                </c:pt>
                <c:pt idx="508">
                  <c:v>0.61925016468641769</c:v>
                </c:pt>
                <c:pt idx="509">
                  <c:v>0.71346501504017457</c:v>
                </c:pt>
                <c:pt idx="510">
                  <c:v>0.6321535978222258</c:v>
                </c:pt>
                <c:pt idx="511">
                  <c:v>0.47978970130375526</c:v>
                </c:pt>
                <c:pt idx="512">
                  <c:v>0.55281401234807215</c:v>
                </c:pt>
                <c:pt idx="513">
                  <c:v>0.75492416934016349</c:v>
                </c:pt>
                <c:pt idx="514">
                  <c:v>0.62172066931260739</c:v>
                </c:pt>
                <c:pt idx="515">
                  <c:v>0.77724001273625731</c:v>
                </c:pt>
                <c:pt idx="516">
                  <c:v>0.73501001867905613</c:v>
                </c:pt>
                <c:pt idx="517">
                  <c:v>0.61232650041630243</c:v>
                </c:pt>
                <c:pt idx="518">
                  <c:v>0.59751070128406314</c:v>
                </c:pt>
                <c:pt idx="519">
                  <c:v>0.68878195033984591</c:v>
                </c:pt>
                <c:pt idx="520">
                  <c:v>0.60075717123992622</c:v>
                </c:pt>
                <c:pt idx="521">
                  <c:v>0.67987197582988601</c:v>
                </c:pt>
                <c:pt idx="522">
                  <c:v>0.47059989578064482</c:v>
                </c:pt>
                <c:pt idx="523">
                  <c:v>0.51397787152965502</c:v>
                </c:pt>
                <c:pt idx="524">
                  <c:v>0.55931758543502375</c:v>
                </c:pt>
                <c:pt idx="525">
                  <c:v>0.4937212336131091</c:v>
                </c:pt>
                <c:pt idx="526">
                  <c:v>0.6306925332322989</c:v>
                </c:pt>
                <c:pt idx="527">
                  <c:v>0.50274529033606385</c:v>
                </c:pt>
                <c:pt idx="528">
                  <c:v>0.49916567484948177</c:v>
                </c:pt>
                <c:pt idx="529">
                  <c:v>0.54983889413890541</c:v>
                </c:pt>
                <c:pt idx="530">
                  <c:v>0.79950997335629115</c:v>
                </c:pt>
                <c:pt idx="531">
                  <c:v>0.76566066040345204</c:v>
                </c:pt>
                <c:pt idx="532">
                  <c:v>0.68287525364547585</c:v>
                </c:pt>
                <c:pt idx="533">
                  <c:v>0.61648744882443285</c:v>
                </c:pt>
                <c:pt idx="534">
                  <c:v>0.31580168159167815</c:v>
                </c:pt>
                <c:pt idx="535">
                  <c:v>0.62318051091946292</c:v>
                </c:pt>
                <c:pt idx="536">
                  <c:v>0.5929169125997481</c:v>
                </c:pt>
                <c:pt idx="537">
                  <c:v>0.41894265274698056</c:v>
                </c:pt>
                <c:pt idx="538">
                  <c:v>0.6350578006028913</c:v>
                </c:pt>
                <c:pt idx="539">
                  <c:v>0.57754964914341544</c:v>
                </c:pt>
                <c:pt idx="540">
                  <c:v>0.45201299057709332</c:v>
                </c:pt>
                <c:pt idx="541">
                  <c:v>0.74482923079075247</c:v>
                </c:pt>
                <c:pt idx="542">
                  <c:v>0.55142073963149718</c:v>
                </c:pt>
                <c:pt idx="543">
                  <c:v>0.54677901803190954</c:v>
                </c:pt>
                <c:pt idx="544">
                  <c:v>0.43862956347124515</c:v>
                </c:pt>
                <c:pt idx="545">
                  <c:v>0.48803166697308131</c:v>
                </c:pt>
                <c:pt idx="546">
                  <c:v>0.70784905027984679</c:v>
                </c:pt>
                <c:pt idx="547">
                  <c:v>0.73444878706166339</c:v>
                </c:pt>
                <c:pt idx="548">
                  <c:v>0.77196835882954085</c:v>
                </c:pt>
                <c:pt idx="549">
                  <c:v>0.82080151972123372</c:v>
                </c:pt>
                <c:pt idx="550">
                  <c:v>0.58170991587024701</c:v>
                </c:pt>
                <c:pt idx="551">
                  <c:v>0.68373527644538701</c:v>
                </c:pt>
                <c:pt idx="552">
                  <c:v>0.64747394940952963</c:v>
                </c:pt>
                <c:pt idx="553">
                  <c:v>0.5559733848882743</c:v>
                </c:pt>
                <c:pt idx="554">
                  <c:v>0.50200489064883913</c:v>
                </c:pt>
                <c:pt idx="555">
                  <c:v>0.61598299681482171</c:v>
                </c:pt>
                <c:pt idx="556">
                  <c:v>0.58239601930235729</c:v>
                </c:pt>
                <c:pt idx="557">
                  <c:v>0.55434178469606499</c:v>
                </c:pt>
                <c:pt idx="558">
                  <c:v>0.57381404704720695</c:v>
                </c:pt>
                <c:pt idx="559">
                  <c:v>0.55761659305656264</c:v>
                </c:pt>
                <c:pt idx="560">
                  <c:v>0.64799106269387619</c:v>
                </c:pt>
                <c:pt idx="561">
                  <c:v>0.59263756917749122</c:v>
                </c:pt>
                <c:pt idx="562">
                  <c:v>0.59257486520802849</c:v>
                </c:pt>
                <c:pt idx="563">
                  <c:v>0.58404152320829406</c:v>
                </c:pt>
                <c:pt idx="564">
                  <c:v>0.64974176367104308</c:v>
                </c:pt>
                <c:pt idx="565">
                  <c:v>0.51164746187126742</c:v>
                </c:pt>
                <c:pt idx="566">
                  <c:v>0.52683927552692189</c:v>
                </c:pt>
                <c:pt idx="567">
                  <c:v>0.40153039099403026</c:v>
                </c:pt>
                <c:pt idx="568">
                  <c:v>0.52959336627515019</c:v>
                </c:pt>
                <c:pt idx="569">
                  <c:v>0.46615289324026565</c:v>
                </c:pt>
                <c:pt idx="570">
                  <c:v>0.43269271886869159</c:v>
                </c:pt>
                <c:pt idx="571">
                  <c:v>0.52906548190887615</c:v>
                </c:pt>
                <c:pt idx="572">
                  <c:v>0.5088928267622006</c:v>
                </c:pt>
                <c:pt idx="573">
                  <c:v>0.41700369437214696</c:v>
                </c:pt>
                <c:pt idx="574">
                  <c:v>0.50447893590024251</c:v>
                </c:pt>
                <c:pt idx="575">
                  <c:v>0.52932300451760272</c:v>
                </c:pt>
                <c:pt idx="576">
                  <c:v>0.4781225115772092</c:v>
                </c:pt>
                <c:pt idx="577">
                  <c:v>0.63163962201059332</c:v>
                </c:pt>
                <c:pt idx="578">
                  <c:v>0.53824831136090268</c:v>
                </c:pt>
                <c:pt idx="579">
                  <c:v>0.55183923162880866</c:v>
                </c:pt>
              </c:numCache>
            </c:numRef>
          </c:xVal>
          <c:yVal>
            <c:numRef>
              <c:f>'[United Ways Atlanta Original Dataset - RAR.xlsx]Community'!$C$2:$C$581</c:f>
              <c:numCache>
                <c:formatCode>0.00</c:formatCode>
                <c:ptCount val="580"/>
                <c:pt idx="0">
                  <c:v>0.72546033693543088</c:v>
                </c:pt>
                <c:pt idx="1">
                  <c:v>0.6427699741894578</c:v>
                </c:pt>
                <c:pt idx="2">
                  <c:v>0.75236687693624227</c:v>
                </c:pt>
                <c:pt idx="3">
                  <c:v>0.4058821862828032</c:v>
                </c:pt>
                <c:pt idx="4">
                  <c:v>0.71191395314565409</c:v>
                </c:pt>
                <c:pt idx="5">
                  <c:v>0.79916910580086253</c:v>
                </c:pt>
                <c:pt idx="6">
                  <c:v>0.48914687114786037</c:v>
                </c:pt>
                <c:pt idx="7">
                  <c:v>0.5940261116590575</c:v>
                </c:pt>
                <c:pt idx="8">
                  <c:v>0.79183611023156297</c:v>
                </c:pt>
                <c:pt idx="9">
                  <c:v>0.70184944978708796</c:v>
                </c:pt>
                <c:pt idx="10">
                  <c:v>0.84115272188956081</c:v>
                </c:pt>
                <c:pt idx="11">
                  <c:v>0.832493476960665</c:v>
                </c:pt>
                <c:pt idx="12">
                  <c:v>0.81719171696179582</c:v>
                </c:pt>
                <c:pt idx="13">
                  <c:v>0.78813176957043785</c:v>
                </c:pt>
                <c:pt idx="14">
                  <c:v>0.83670956486557868</c:v>
                </c:pt>
                <c:pt idx="15">
                  <c:v>0.73588709608201974</c:v>
                </c:pt>
                <c:pt idx="16">
                  <c:v>0.79919383441689607</c:v>
                </c:pt>
                <c:pt idx="17">
                  <c:v>0.67930884180141005</c:v>
                </c:pt>
                <c:pt idx="18">
                  <c:v>0.58942884022195541</c:v>
                </c:pt>
                <c:pt idx="19">
                  <c:v>0.70100467833384927</c:v>
                </c:pt>
                <c:pt idx="20">
                  <c:v>0.87752806581784026</c:v>
                </c:pt>
                <c:pt idx="21">
                  <c:v>0.9070295132813796</c:v>
                </c:pt>
                <c:pt idx="22">
                  <c:v>0.89079184808059864</c:v>
                </c:pt>
                <c:pt idx="23">
                  <c:v>0.7915456840256837</c:v>
                </c:pt>
                <c:pt idx="24">
                  <c:v>0.61617025087810673</c:v>
                </c:pt>
                <c:pt idx="25">
                  <c:v>0.78771710074954782</c:v>
                </c:pt>
                <c:pt idx="26">
                  <c:v>0.72624799729080269</c:v>
                </c:pt>
                <c:pt idx="27">
                  <c:v>0.77336058604745861</c:v>
                </c:pt>
                <c:pt idx="28">
                  <c:v>0.67359822552412751</c:v>
                </c:pt>
                <c:pt idx="29">
                  <c:v>0.5755067904937522</c:v>
                </c:pt>
                <c:pt idx="30">
                  <c:v>0.77604555872154912</c:v>
                </c:pt>
                <c:pt idx="31">
                  <c:v>0.8899903925957009</c:v>
                </c:pt>
                <c:pt idx="32">
                  <c:v>0.7861001620818997</c:v>
                </c:pt>
                <c:pt idx="33">
                  <c:v>0.75391504082979166</c:v>
                </c:pt>
                <c:pt idx="34">
                  <c:v>0.89034835333357443</c:v>
                </c:pt>
                <c:pt idx="35">
                  <c:v>0.91421050780931357</c:v>
                </c:pt>
                <c:pt idx="36">
                  <c:v>0.67991213118575289</c:v>
                </c:pt>
                <c:pt idx="37">
                  <c:v>0.81484803359539515</c:v>
                </c:pt>
                <c:pt idx="38">
                  <c:v>0.80187670323567317</c:v>
                </c:pt>
                <c:pt idx="39">
                  <c:v>0.82749432767353404</c:v>
                </c:pt>
                <c:pt idx="40">
                  <c:v>0.83400063046972406</c:v>
                </c:pt>
                <c:pt idx="41">
                  <c:v>0.62185582807257211</c:v>
                </c:pt>
                <c:pt idx="42">
                  <c:v>0.70025385262772633</c:v>
                </c:pt>
                <c:pt idx="43">
                  <c:v>0.65282335487005616</c:v>
                </c:pt>
                <c:pt idx="44">
                  <c:v>0.73449900373059418</c:v>
                </c:pt>
                <c:pt idx="45">
                  <c:v>0.929423841194293</c:v>
                </c:pt>
                <c:pt idx="46">
                  <c:v>0.81843058898902876</c:v>
                </c:pt>
                <c:pt idx="47">
                  <c:v>0.89058940018346533</c:v>
                </c:pt>
                <c:pt idx="48">
                  <c:v>0.92581995925446769</c:v>
                </c:pt>
                <c:pt idx="49">
                  <c:v>0.88631132213615071</c:v>
                </c:pt>
                <c:pt idx="50">
                  <c:v>0.99415454829425054</c:v>
                </c:pt>
                <c:pt idx="51">
                  <c:v>0.92476882743117317</c:v>
                </c:pt>
                <c:pt idx="52">
                  <c:v>0.90992449590266766</c:v>
                </c:pt>
                <c:pt idx="53">
                  <c:v>0.76945687529691076</c:v>
                </c:pt>
                <c:pt idx="54">
                  <c:v>0.83384122054528709</c:v>
                </c:pt>
                <c:pt idx="55">
                  <c:v>0.77402513198221168</c:v>
                </c:pt>
                <c:pt idx="56">
                  <c:v>0.80310153372420523</c:v>
                </c:pt>
                <c:pt idx="57">
                  <c:v>0.83658873171845038</c:v>
                </c:pt>
                <c:pt idx="58">
                  <c:v>0.93828618275023179</c:v>
                </c:pt>
                <c:pt idx="59">
                  <c:v>0.97868094430859309</c:v>
                </c:pt>
                <c:pt idx="60">
                  <c:v>0.91085733950139736</c:v>
                </c:pt>
                <c:pt idx="61">
                  <c:v>0.9106290650001061</c:v>
                </c:pt>
                <c:pt idx="62">
                  <c:v>0.79929970476126022</c:v>
                </c:pt>
                <c:pt idx="63">
                  <c:v>0.95058410501955892</c:v>
                </c:pt>
                <c:pt idx="64">
                  <c:v>0.92597089361210072</c:v>
                </c:pt>
                <c:pt idx="65">
                  <c:v>0.95411918468611356</c:v>
                </c:pt>
                <c:pt idx="66">
                  <c:v>0.9013907929014352</c:v>
                </c:pt>
                <c:pt idx="67">
                  <c:v>0.93141625947614914</c:v>
                </c:pt>
                <c:pt idx="68">
                  <c:v>0.9883943532124071</c:v>
                </c:pt>
                <c:pt idx="69">
                  <c:v>0.95614239378981059</c:v>
                </c:pt>
                <c:pt idx="70">
                  <c:v>0.92432008847293479</c:v>
                </c:pt>
                <c:pt idx="71">
                  <c:v>0.94795188238319095</c:v>
                </c:pt>
                <c:pt idx="72">
                  <c:v>1</c:v>
                </c:pt>
                <c:pt idx="73">
                  <c:v>0.96787720141746081</c:v>
                </c:pt>
                <c:pt idx="74">
                  <c:v>0.99862947635275401</c:v>
                </c:pt>
                <c:pt idx="75">
                  <c:v>0.84034919405938846</c:v>
                </c:pt>
                <c:pt idx="76">
                  <c:v>0.94486223093304411</c:v>
                </c:pt>
                <c:pt idx="77">
                  <c:v>0.93913021198751623</c:v>
                </c:pt>
                <c:pt idx="78">
                  <c:v>0.96269414724870028</c:v>
                </c:pt>
                <c:pt idx="79">
                  <c:v>0.98216220792468567</c:v>
                </c:pt>
                <c:pt idx="80">
                  <c:v>0.66323980092973533</c:v>
                </c:pt>
                <c:pt idx="81">
                  <c:v>0.66725283337327157</c:v>
                </c:pt>
                <c:pt idx="82">
                  <c:v>0.55577720653671592</c:v>
                </c:pt>
                <c:pt idx="83">
                  <c:v>0.82617016759607187</c:v>
                </c:pt>
                <c:pt idx="84">
                  <c:v>0.718017214116074</c:v>
                </c:pt>
                <c:pt idx="85">
                  <c:v>0.91515555290281203</c:v>
                </c:pt>
                <c:pt idx="86">
                  <c:v>0.69057935281513139</c:v>
                </c:pt>
                <c:pt idx="87">
                  <c:v>0.43056984020390515</c:v>
                </c:pt>
                <c:pt idx="88">
                  <c:v>0.48318104092100317</c:v>
                </c:pt>
                <c:pt idx="89">
                  <c:v>0.48028761892230049</c:v>
                </c:pt>
                <c:pt idx="90">
                  <c:v>0.33818815207999697</c:v>
                </c:pt>
                <c:pt idx="91">
                  <c:v>0.75733914681454617</c:v>
                </c:pt>
                <c:pt idx="92">
                  <c:v>0.58941000546190148</c:v>
                </c:pt>
                <c:pt idx="93">
                  <c:v>0.60452203042184294</c:v>
                </c:pt>
                <c:pt idx="94">
                  <c:v>0.73768959452598548</c:v>
                </c:pt>
                <c:pt idx="95">
                  <c:v>0.73723462309794086</c:v>
                </c:pt>
                <c:pt idx="96">
                  <c:v>0.77864879919190111</c:v>
                </c:pt>
                <c:pt idx="97">
                  <c:v>0.77762316865072412</c:v>
                </c:pt>
                <c:pt idx="98">
                  <c:v>0.49255119812286946</c:v>
                </c:pt>
                <c:pt idx="99">
                  <c:v>0.42574177896869109</c:v>
                </c:pt>
                <c:pt idx="100">
                  <c:v>0.65565801062473128</c:v>
                </c:pt>
                <c:pt idx="101">
                  <c:v>0.30190420760282044</c:v>
                </c:pt>
                <c:pt idx="102">
                  <c:v>0.34261723026617019</c:v>
                </c:pt>
                <c:pt idx="103">
                  <c:v>0.38268954081513068</c:v>
                </c:pt>
                <c:pt idx="104">
                  <c:v>8.1865721088561008E-2</c:v>
                </c:pt>
                <c:pt idx="105">
                  <c:v>0.20249962216413783</c:v>
                </c:pt>
                <c:pt idx="106">
                  <c:v>0.17679434502164895</c:v>
                </c:pt>
                <c:pt idx="107">
                  <c:v>0.30353568267797076</c:v>
                </c:pt>
                <c:pt idx="108">
                  <c:v>0.3369484637435729</c:v>
                </c:pt>
                <c:pt idx="109">
                  <c:v>0.56401313910897666</c:v>
                </c:pt>
                <c:pt idx="110">
                  <c:v>0.60987485505850358</c:v>
                </c:pt>
                <c:pt idx="111">
                  <c:v>0.49729020105069643</c:v>
                </c:pt>
                <c:pt idx="112">
                  <c:v>0.79182330564059333</c:v>
                </c:pt>
                <c:pt idx="113">
                  <c:v>0.7781386683305036</c:v>
                </c:pt>
                <c:pt idx="114">
                  <c:v>0.53626491796149878</c:v>
                </c:pt>
                <c:pt idx="115">
                  <c:v>0.56877968403951085</c:v>
                </c:pt>
                <c:pt idx="116">
                  <c:v>0.5963215454114954</c:v>
                </c:pt>
                <c:pt idx="117">
                  <c:v>0.37544635845130303</c:v>
                </c:pt>
                <c:pt idx="118">
                  <c:v>0.81152823824727494</c:v>
                </c:pt>
                <c:pt idx="119">
                  <c:v>0.68106670867539332</c:v>
                </c:pt>
                <c:pt idx="120">
                  <c:v>0.77871348888777592</c:v>
                </c:pt>
                <c:pt idx="121">
                  <c:v>0.68888243464815446</c:v>
                </c:pt>
                <c:pt idx="122">
                  <c:v>0.78464670268427095</c:v>
                </c:pt>
                <c:pt idx="123">
                  <c:v>0.77928736633169671</c:v>
                </c:pt>
                <c:pt idx="124">
                  <c:v>0.81037440509340686</c:v>
                </c:pt>
                <c:pt idx="125">
                  <c:v>0.7162069241504726</c:v>
                </c:pt>
                <c:pt idx="126">
                  <c:v>0.83544994737305223</c:v>
                </c:pt>
                <c:pt idx="127">
                  <c:v>0.53713570311365988</c:v>
                </c:pt>
                <c:pt idx="128">
                  <c:v>0.71480744964160225</c:v>
                </c:pt>
                <c:pt idx="129">
                  <c:v>0.49250061114803267</c:v>
                </c:pt>
                <c:pt idx="130">
                  <c:v>0.45921119103415547</c:v>
                </c:pt>
                <c:pt idx="131">
                  <c:v>0.33513854102730967</c:v>
                </c:pt>
                <c:pt idx="132">
                  <c:v>0.44819739145712645</c:v>
                </c:pt>
                <c:pt idx="133">
                  <c:v>0.55983026191416818</c:v>
                </c:pt>
                <c:pt idx="134">
                  <c:v>0.7773975868935612</c:v>
                </c:pt>
                <c:pt idx="135">
                  <c:v>0.72924926751616204</c:v>
                </c:pt>
                <c:pt idx="136">
                  <c:v>0.45114227814367813</c:v>
                </c:pt>
                <c:pt idx="137">
                  <c:v>0.62574317783659772</c:v>
                </c:pt>
                <c:pt idx="138">
                  <c:v>0.54282092539021709</c:v>
                </c:pt>
                <c:pt idx="139">
                  <c:v>0.63603439123043459</c:v>
                </c:pt>
                <c:pt idx="140">
                  <c:v>0.55918465934775485</c:v>
                </c:pt>
                <c:pt idx="141">
                  <c:v>0.56584973508262459</c:v>
                </c:pt>
                <c:pt idx="142">
                  <c:v>0.5738672305885264</c:v>
                </c:pt>
                <c:pt idx="143">
                  <c:v>0.50432133934368284</c:v>
                </c:pt>
                <c:pt idx="144">
                  <c:v>0.69223289531044085</c:v>
                </c:pt>
                <c:pt idx="145">
                  <c:v>0.64878589257133279</c:v>
                </c:pt>
                <c:pt idx="146">
                  <c:v>0.63117513847670925</c:v>
                </c:pt>
                <c:pt idx="147">
                  <c:v>0.57093411294542751</c:v>
                </c:pt>
                <c:pt idx="148">
                  <c:v>0.73658391926840905</c:v>
                </c:pt>
                <c:pt idx="149">
                  <c:v>0.75026237049711086</c:v>
                </c:pt>
                <c:pt idx="150">
                  <c:v>0.53206187622073153</c:v>
                </c:pt>
                <c:pt idx="151">
                  <c:v>0.74534165751205161</c:v>
                </c:pt>
                <c:pt idx="152">
                  <c:v>0.79722418040442899</c:v>
                </c:pt>
                <c:pt idx="153">
                  <c:v>0.77603703768118282</c:v>
                </c:pt>
                <c:pt idx="154">
                  <c:v>0.7868066342591854</c:v>
                </c:pt>
                <c:pt idx="155">
                  <c:v>0.62648905444727943</c:v>
                </c:pt>
                <c:pt idx="156">
                  <c:v>0.76374172899925663</c:v>
                </c:pt>
                <c:pt idx="157">
                  <c:v>0.63201015084372569</c:v>
                </c:pt>
                <c:pt idx="158">
                  <c:v>0.71114416959682059</c:v>
                </c:pt>
                <c:pt idx="159">
                  <c:v>0.69143710250142731</c:v>
                </c:pt>
                <c:pt idx="160">
                  <c:v>0.49554087184145401</c:v>
                </c:pt>
                <c:pt idx="161">
                  <c:v>0.85505230337900329</c:v>
                </c:pt>
                <c:pt idx="162">
                  <c:v>0.72163156808978601</c:v>
                </c:pt>
                <c:pt idx="163">
                  <c:v>0.4317380714997841</c:v>
                </c:pt>
                <c:pt idx="164">
                  <c:v>0.55335553799512904</c:v>
                </c:pt>
                <c:pt idx="165">
                  <c:v>0.57060108129385401</c:v>
                </c:pt>
                <c:pt idx="166">
                  <c:v>0.60477408803901334</c:v>
                </c:pt>
                <c:pt idx="167">
                  <c:v>0.36202344865953501</c:v>
                </c:pt>
                <c:pt idx="168">
                  <c:v>0.4133623874678371</c:v>
                </c:pt>
                <c:pt idx="169">
                  <c:v>0.43133838633163135</c:v>
                </c:pt>
                <c:pt idx="170">
                  <c:v>0.5181726234281645</c:v>
                </c:pt>
                <c:pt idx="171">
                  <c:v>0.48824621094818482</c:v>
                </c:pt>
                <c:pt idx="172">
                  <c:v>0.61905120842492189</c:v>
                </c:pt>
                <c:pt idx="173">
                  <c:v>0.72220012499479158</c:v>
                </c:pt>
                <c:pt idx="174">
                  <c:v>0.68436487150987391</c:v>
                </c:pt>
                <c:pt idx="175">
                  <c:v>0.53574394620061982</c:v>
                </c:pt>
                <c:pt idx="176">
                  <c:v>0.53197139081305245</c:v>
                </c:pt>
                <c:pt idx="177">
                  <c:v>0.62092037289942148</c:v>
                </c:pt>
                <c:pt idx="178">
                  <c:v>0.64206789331679925</c:v>
                </c:pt>
                <c:pt idx="179">
                  <c:v>0.76096899458512091</c:v>
                </c:pt>
                <c:pt idx="180">
                  <c:v>0.80260375801229378</c:v>
                </c:pt>
                <c:pt idx="181">
                  <c:v>0.57151873590445124</c:v>
                </c:pt>
                <c:pt idx="182">
                  <c:v>0.77601258757164071</c:v>
                </c:pt>
                <c:pt idx="183">
                  <c:v>0.60622683701280411</c:v>
                </c:pt>
                <c:pt idx="184">
                  <c:v>0.7002254777520468</c:v>
                </c:pt>
                <c:pt idx="185">
                  <c:v>0.63829753486658114</c:v>
                </c:pt>
                <c:pt idx="186">
                  <c:v>0.83852948439193786</c:v>
                </c:pt>
                <c:pt idx="187">
                  <c:v>0.70608820049925358</c:v>
                </c:pt>
                <c:pt idx="188">
                  <c:v>0.78037541238884289</c:v>
                </c:pt>
                <c:pt idx="189">
                  <c:v>0.71349518073717866</c:v>
                </c:pt>
                <c:pt idx="190">
                  <c:v>0.92624154127358105</c:v>
                </c:pt>
                <c:pt idx="191">
                  <c:v>0.96610632945225317</c:v>
                </c:pt>
                <c:pt idx="192">
                  <c:v>0.82458502482452911</c:v>
                </c:pt>
                <c:pt idx="193">
                  <c:v>0.91358052444059923</c:v>
                </c:pt>
                <c:pt idx="194">
                  <c:v>0.85506903324695716</c:v>
                </c:pt>
                <c:pt idx="195">
                  <c:v>0.73357109560719747</c:v>
                </c:pt>
                <c:pt idx="196">
                  <c:v>0.93241011146283359</c:v>
                </c:pt>
                <c:pt idx="197">
                  <c:v>0.99025699286976099</c:v>
                </c:pt>
                <c:pt idx="198">
                  <c:v>0.71171371439462472</c:v>
                </c:pt>
                <c:pt idx="199">
                  <c:v>0.75730249590435117</c:v>
                </c:pt>
                <c:pt idx="200">
                  <c:v>0.87416288095188643</c:v>
                </c:pt>
                <c:pt idx="201">
                  <c:v>0.72424444246700792</c:v>
                </c:pt>
                <c:pt idx="202">
                  <c:v>0.75638991129069588</c:v>
                </c:pt>
                <c:pt idx="203">
                  <c:v>0.80974639887539834</c:v>
                </c:pt>
                <c:pt idx="204">
                  <c:v>0.90011843932121305</c:v>
                </c:pt>
                <c:pt idx="205">
                  <c:v>0.90709042879294532</c:v>
                </c:pt>
                <c:pt idx="206">
                  <c:v>0.8734476572633475</c:v>
                </c:pt>
                <c:pt idx="207">
                  <c:v>0.89646650888630663</c:v>
                </c:pt>
                <c:pt idx="208">
                  <c:v>0.94136188653663799</c:v>
                </c:pt>
                <c:pt idx="209">
                  <c:v>0.84966129431981841</c:v>
                </c:pt>
                <c:pt idx="210">
                  <c:v>0.72519997087319932</c:v>
                </c:pt>
                <c:pt idx="211">
                  <c:v>0.39468672126055715</c:v>
                </c:pt>
                <c:pt idx="212">
                  <c:v>0.871869798645033</c:v>
                </c:pt>
                <c:pt idx="213">
                  <c:v>0.6650317528576617</c:v>
                </c:pt>
                <c:pt idx="214">
                  <c:v>0.8903793136033672</c:v>
                </c:pt>
                <c:pt idx="215">
                  <c:v>0.78576742481376816</c:v>
                </c:pt>
                <c:pt idx="216">
                  <c:v>0.90481363057272879</c:v>
                </c:pt>
                <c:pt idx="217">
                  <c:v>0.76050510113796188</c:v>
                </c:pt>
                <c:pt idx="218">
                  <c:v>0.85380980271444007</c:v>
                </c:pt>
                <c:pt idx="219">
                  <c:v>0.82416018036617411</c:v>
                </c:pt>
                <c:pt idx="220">
                  <c:v>0.82835746818173195</c:v>
                </c:pt>
                <c:pt idx="221">
                  <c:v>0.65023468057125</c:v>
                </c:pt>
                <c:pt idx="222">
                  <c:v>0.73190179377274189</c:v>
                </c:pt>
                <c:pt idx="223">
                  <c:v>0.63005394823796668</c:v>
                </c:pt>
                <c:pt idx="224">
                  <c:v>0.57628940863343159</c:v>
                </c:pt>
                <c:pt idx="225">
                  <c:v>0.18425626226499886</c:v>
                </c:pt>
                <c:pt idx="226">
                  <c:v>0.43056773848350277</c:v>
                </c:pt>
                <c:pt idx="227">
                  <c:v>0.35350523294716318</c:v>
                </c:pt>
                <c:pt idx="228">
                  <c:v>0.42961817784952228</c:v>
                </c:pt>
                <c:pt idx="229">
                  <c:v>0.68638866783282138</c:v>
                </c:pt>
                <c:pt idx="230">
                  <c:v>0.80987002543000008</c:v>
                </c:pt>
                <c:pt idx="231">
                  <c:v>0.89283870330023951</c:v>
                </c:pt>
                <c:pt idx="232">
                  <c:v>0.46232741218105489</c:v>
                </c:pt>
                <c:pt idx="233">
                  <c:v>0.63933042124576778</c:v>
                </c:pt>
                <c:pt idx="234">
                  <c:v>0.38883543537903204</c:v>
                </c:pt>
                <c:pt idx="235">
                  <c:v>0.73871070923105431</c:v>
                </c:pt>
                <c:pt idx="236">
                  <c:v>0.60005633617997034</c:v>
                </c:pt>
                <c:pt idx="237">
                  <c:v>0.29035193719366753</c:v>
                </c:pt>
                <c:pt idx="238">
                  <c:v>0.36761207862687501</c:v>
                </c:pt>
                <c:pt idx="239">
                  <c:v>0.24019707826861841</c:v>
                </c:pt>
                <c:pt idx="240">
                  <c:v>0.56835041924502716</c:v>
                </c:pt>
                <c:pt idx="241">
                  <c:v>0.72752658352495769</c:v>
                </c:pt>
                <c:pt idx="242">
                  <c:v>0.4063080500595353</c:v>
                </c:pt>
                <c:pt idx="243">
                  <c:v>0.394306177345846</c:v>
                </c:pt>
                <c:pt idx="244">
                  <c:v>0.43097193797760136</c:v>
                </c:pt>
                <c:pt idx="245">
                  <c:v>0.44218752080668811</c:v>
                </c:pt>
                <c:pt idx="246">
                  <c:v>0.58535796013774433</c:v>
                </c:pt>
                <c:pt idx="247">
                  <c:v>0.58968334474626349</c:v>
                </c:pt>
                <c:pt idx="248">
                  <c:v>0.15772749748199399</c:v>
                </c:pt>
                <c:pt idx="249">
                  <c:v>0.47726854920938977</c:v>
                </c:pt>
                <c:pt idx="250">
                  <c:v>0.32443411139103745</c:v>
                </c:pt>
                <c:pt idx="251">
                  <c:v>0.29762453441058623</c:v>
                </c:pt>
                <c:pt idx="252">
                  <c:v>0.37417243228137448</c:v>
                </c:pt>
                <c:pt idx="253">
                  <c:v>0.46195510009434143</c:v>
                </c:pt>
                <c:pt idx="254">
                  <c:v>0.21233219950772214</c:v>
                </c:pt>
                <c:pt idx="255">
                  <c:v>0.3363388929430941</c:v>
                </c:pt>
                <c:pt idx="256">
                  <c:v>0.17972443270937286</c:v>
                </c:pt>
                <c:pt idx="257">
                  <c:v>0.36471748308289331</c:v>
                </c:pt>
                <c:pt idx="258">
                  <c:v>0.42002121693755301</c:v>
                </c:pt>
                <c:pt idx="259">
                  <c:v>0.23765534868301386</c:v>
                </c:pt>
                <c:pt idx="260">
                  <c:v>0.48149272034357776</c:v>
                </c:pt>
                <c:pt idx="261">
                  <c:v>0.38465282677342788</c:v>
                </c:pt>
                <c:pt idx="262">
                  <c:v>0.15882264395038156</c:v>
                </c:pt>
                <c:pt idx="263">
                  <c:v>0.24878381691830539</c:v>
                </c:pt>
                <c:pt idx="264">
                  <c:v>0.38832959162959524</c:v>
                </c:pt>
                <c:pt idx="265">
                  <c:v>0.15631712325130789</c:v>
                </c:pt>
                <c:pt idx="266">
                  <c:v>0.40185192731027169</c:v>
                </c:pt>
                <c:pt idx="267">
                  <c:v>0.4046233907420661</c:v>
                </c:pt>
                <c:pt idx="268">
                  <c:v>0.20475985485536147</c:v>
                </c:pt>
                <c:pt idx="269">
                  <c:v>0</c:v>
                </c:pt>
                <c:pt idx="270">
                  <c:v>0.39252332239873022</c:v>
                </c:pt>
                <c:pt idx="271">
                  <c:v>0.44288698438627899</c:v>
                </c:pt>
                <c:pt idx="272">
                  <c:v>0.30642107287017728</c:v>
                </c:pt>
                <c:pt idx="273">
                  <c:v>0.4681929339250252</c:v>
                </c:pt>
                <c:pt idx="274">
                  <c:v>0.48768759413823715</c:v>
                </c:pt>
                <c:pt idx="275">
                  <c:v>0.42075877419819008</c:v>
                </c:pt>
                <c:pt idx="276">
                  <c:v>0.40497542753962357</c:v>
                </c:pt>
                <c:pt idx="277">
                  <c:v>0.61380650986550889</c:v>
                </c:pt>
                <c:pt idx="278">
                  <c:v>0.53484889672916558</c:v>
                </c:pt>
                <c:pt idx="279">
                  <c:v>0.61122293853834553</c:v>
                </c:pt>
                <c:pt idx="280">
                  <c:v>0.35720302231715889</c:v>
                </c:pt>
                <c:pt idx="281">
                  <c:v>0.22603063176406901</c:v>
                </c:pt>
                <c:pt idx="282">
                  <c:v>0.13607663415781876</c:v>
                </c:pt>
                <c:pt idx="283">
                  <c:v>0.54171625150049396</c:v>
                </c:pt>
                <c:pt idx="284">
                  <c:v>0.51288481138440112</c:v>
                </c:pt>
                <c:pt idx="285">
                  <c:v>0.35123126998044113</c:v>
                </c:pt>
                <c:pt idx="286">
                  <c:v>0.32157406359530888</c:v>
                </c:pt>
                <c:pt idx="287">
                  <c:v>0.35192716474858915</c:v>
                </c:pt>
                <c:pt idx="288">
                  <c:v>0.18392801645552767</c:v>
                </c:pt>
                <c:pt idx="289">
                  <c:v>0.23005430094624643</c:v>
                </c:pt>
                <c:pt idx="290">
                  <c:v>0.18930247572564593</c:v>
                </c:pt>
                <c:pt idx="291">
                  <c:v>0.11499146543050441</c:v>
                </c:pt>
                <c:pt idx="292">
                  <c:v>8.9478924254213207E-2</c:v>
                </c:pt>
                <c:pt idx="293">
                  <c:v>0.22952021352524379</c:v>
                </c:pt>
                <c:pt idx="294">
                  <c:v>0.31826991817709499</c:v>
                </c:pt>
                <c:pt idx="295">
                  <c:v>0.28285070524036088</c:v>
                </c:pt>
                <c:pt idx="296">
                  <c:v>0.69858770816246185</c:v>
                </c:pt>
                <c:pt idx="297">
                  <c:v>0.70558382217783344</c:v>
                </c:pt>
                <c:pt idx="298">
                  <c:v>0.67110447572936971</c:v>
                </c:pt>
                <c:pt idx="299">
                  <c:v>0.80716606161092019</c:v>
                </c:pt>
                <c:pt idx="300">
                  <c:v>0.87508581193160762</c:v>
                </c:pt>
                <c:pt idx="301">
                  <c:v>0.84943172251885413</c:v>
                </c:pt>
                <c:pt idx="302">
                  <c:v>0.75175107345543601</c:v>
                </c:pt>
                <c:pt idx="303">
                  <c:v>0.71032103132821489</c:v>
                </c:pt>
                <c:pt idx="304">
                  <c:v>0.89199187508931399</c:v>
                </c:pt>
                <c:pt idx="305">
                  <c:v>0.6355036141241317</c:v>
                </c:pt>
                <c:pt idx="306">
                  <c:v>0.67804820957973666</c:v>
                </c:pt>
                <c:pt idx="307">
                  <c:v>0.86103175556593015</c:v>
                </c:pt>
                <c:pt idx="308">
                  <c:v>0.86397387475583598</c:v>
                </c:pt>
                <c:pt idx="309">
                  <c:v>0.77695835933172097</c:v>
                </c:pt>
                <c:pt idx="310">
                  <c:v>0.79727394412988384</c:v>
                </c:pt>
                <c:pt idx="311">
                  <c:v>0.87152377787051161</c:v>
                </c:pt>
                <c:pt idx="312">
                  <c:v>0.77367521394072503</c:v>
                </c:pt>
                <c:pt idx="313">
                  <c:v>0.87930984164295511</c:v>
                </c:pt>
                <c:pt idx="314">
                  <c:v>0.89556900322679533</c:v>
                </c:pt>
                <c:pt idx="315">
                  <c:v>0.82544708445657533</c:v>
                </c:pt>
                <c:pt idx="316">
                  <c:v>0.78952677314457786</c:v>
                </c:pt>
                <c:pt idx="317">
                  <c:v>0.84469330717607083</c:v>
                </c:pt>
                <c:pt idx="318">
                  <c:v>0.95416845689773366</c:v>
                </c:pt>
                <c:pt idx="319">
                  <c:v>0.81963141901514913</c:v>
                </c:pt>
                <c:pt idx="320">
                  <c:v>0.917048833182597</c:v>
                </c:pt>
                <c:pt idx="321">
                  <c:v>0.92183770442470192</c:v>
                </c:pt>
                <c:pt idx="322">
                  <c:v>0.88075915738756572</c:v>
                </c:pt>
                <c:pt idx="323">
                  <c:v>0.70444472755694998</c:v>
                </c:pt>
                <c:pt idx="324">
                  <c:v>0.76601282062568976</c:v>
                </c:pt>
                <c:pt idx="325">
                  <c:v>0.98255624790287632</c:v>
                </c:pt>
                <c:pt idx="326">
                  <c:v>0.80521162429214876</c:v>
                </c:pt>
                <c:pt idx="327">
                  <c:v>0.60625433246694704</c:v>
                </c:pt>
                <c:pt idx="328">
                  <c:v>0.61346605575700031</c:v>
                </c:pt>
                <c:pt idx="329">
                  <c:v>0.62363211269076435</c:v>
                </c:pt>
                <c:pt idx="330">
                  <c:v>0.85285887221611578</c:v>
                </c:pt>
                <c:pt idx="331">
                  <c:v>0.86287275917140926</c:v>
                </c:pt>
                <c:pt idx="332">
                  <c:v>0.71967152901851228</c:v>
                </c:pt>
                <c:pt idx="333">
                  <c:v>0.92045536481161561</c:v>
                </c:pt>
                <c:pt idx="334">
                  <c:v>0.92609410112984814</c:v>
                </c:pt>
                <c:pt idx="335">
                  <c:v>0.99493976654627581</c:v>
                </c:pt>
                <c:pt idx="336">
                  <c:v>0.69832307522024628</c:v>
                </c:pt>
                <c:pt idx="337">
                  <c:v>0.72170930500296371</c:v>
                </c:pt>
                <c:pt idx="338">
                  <c:v>0.87588851950960056</c:v>
                </c:pt>
                <c:pt idx="339">
                  <c:v>0.72064750435880476</c:v>
                </c:pt>
                <c:pt idx="340">
                  <c:v>0.55630251095954897</c:v>
                </c:pt>
                <c:pt idx="341">
                  <c:v>0.68113738099321663</c:v>
                </c:pt>
                <c:pt idx="342">
                  <c:v>0.7583865826116879</c:v>
                </c:pt>
                <c:pt idx="343">
                  <c:v>0.82288343356715365</c:v>
                </c:pt>
                <c:pt idx="344">
                  <c:v>0.54364528359326403</c:v>
                </c:pt>
                <c:pt idx="345">
                  <c:v>0.39801226900285686</c:v>
                </c:pt>
                <c:pt idx="346">
                  <c:v>0.42340491308706868</c:v>
                </c:pt>
                <c:pt idx="347">
                  <c:v>0.58590574698360154</c:v>
                </c:pt>
                <c:pt idx="348">
                  <c:v>0.68534658013436001</c:v>
                </c:pt>
                <c:pt idx="349">
                  <c:v>0.49392078995066308</c:v>
                </c:pt>
                <c:pt idx="350">
                  <c:v>0.56298144599619881</c:v>
                </c:pt>
                <c:pt idx="351">
                  <c:v>0.59692137081132823</c:v>
                </c:pt>
                <c:pt idx="352">
                  <c:v>0.42144040758040024</c:v>
                </c:pt>
                <c:pt idx="353">
                  <c:v>0.54348461935636083</c:v>
                </c:pt>
                <c:pt idx="354">
                  <c:v>0.35342403607112188</c:v>
                </c:pt>
                <c:pt idx="355">
                  <c:v>0.33574521768683113</c:v>
                </c:pt>
                <c:pt idx="356">
                  <c:v>0.40488563908801278</c:v>
                </c:pt>
                <c:pt idx="357">
                  <c:v>0.36952222588788436</c:v>
                </c:pt>
                <c:pt idx="358">
                  <c:v>0.10428808835503897</c:v>
                </c:pt>
                <c:pt idx="359">
                  <c:v>0.55748902020086066</c:v>
                </c:pt>
                <c:pt idx="360">
                  <c:v>0.32645492231657258</c:v>
                </c:pt>
                <c:pt idx="361">
                  <c:v>0.2982213764491089</c:v>
                </c:pt>
                <c:pt idx="362">
                  <c:v>0.39464688053240987</c:v>
                </c:pt>
                <c:pt idx="363">
                  <c:v>0.50161572337564475</c:v>
                </c:pt>
                <c:pt idx="364">
                  <c:v>0.5169681731163146</c:v>
                </c:pt>
                <c:pt idx="365">
                  <c:v>0.57580468559122933</c:v>
                </c:pt>
                <c:pt idx="366">
                  <c:v>0.629487463685521</c:v>
                </c:pt>
                <c:pt idx="367">
                  <c:v>0.83097707476846439</c:v>
                </c:pt>
                <c:pt idx="368">
                  <c:v>0.86737606481268759</c:v>
                </c:pt>
                <c:pt idx="369">
                  <c:v>0.79080559115253302</c:v>
                </c:pt>
                <c:pt idx="370">
                  <c:v>0.81543915328511507</c:v>
                </c:pt>
                <c:pt idx="371">
                  <c:v>0.99430554526066717</c:v>
                </c:pt>
                <c:pt idx="372">
                  <c:v>0.95413418576417897</c:v>
                </c:pt>
                <c:pt idx="373">
                  <c:v>0.88674037302373943</c:v>
                </c:pt>
                <c:pt idx="374">
                  <c:v>0.79118931388789382</c:v>
                </c:pt>
                <c:pt idx="375">
                  <c:v>0.30960706747677075</c:v>
                </c:pt>
                <c:pt idx="376">
                  <c:v>0.59756200883976585</c:v>
                </c:pt>
                <c:pt idx="377">
                  <c:v>0.86254546458687131</c:v>
                </c:pt>
                <c:pt idx="378">
                  <c:v>0.94984576183852276</c:v>
                </c:pt>
                <c:pt idx="379">
                  <c:v>0.89122972981943693</c:v>
                </c:pt>
                <c:pt idx="380">
                  <c:v>0.98190317524793236</c:v>
                </c:pt>
                <c:pt idx="381">
                  <c:v>0.89334732108693182</c:v>
                </c:pt>
                <c:pt idx="382">
                  <c:v>0.92703396519310044</c:v>
                </c:pt>
                <c:pt idx="383">
                  <c:v>0.99849618717205468</c:v>
                </c:pt>
                <c:pt idx="384">
                  <c:v>0.97989451808601702</c:v>
                </c:pt>
                <c:pt idx="385">
                  <c:v>0.95601385144204631</c:v>
                </c:pt>
                <c:pt idx="386">
                  <c:v>0.94579300228605201</c:v>
                </c:pt>
                <c:pt idx="387">
                  <c:v>0.95249364916124502</c:v>
                </c:pt>
                <c:pt idx="388">
                  <c:v>0.84541394463061426</c:v>
                </c:pt>
                <c:pt idx="389">
                  <c:v>0.92504658709083454</c:v>
                </c:pt>
                <c:pt idx="390">
                  <c:v>0.79107708648893416</c:v>
                </c:pt>
                <c:pt idx="391">
                  <c:v>0.92267441789916604</c:v>
                </c:pt>
                <c:pt idx="392">
                  <c:v>0.95912922046093418</c:v>
                </c:pt>
                <c:pt idx="393">
                  <c:v>0.91715389427072203</c:v>
                </c:pt>
                <c:pt idx="394">
                  <c:v>0.91754875230484345</c:v>
                </c:pt>
                <c:pt idx="395">
                  <c:v>0.86998110005980067</c:v>
                </c:pt>
                <c:pt idx="396">
                  <c:v>0.8466929616368889</c:v>
                </c:pt>
                <c:pt idx="397">
                  <c:v>0.90339547510357521</c:v>
                </c:pt>
                <c:pt idx="398">
                  <c:v>0.99025280684843475</c:v>
                </c:pt>
                <c:pt idx="399">
                  <c:v>0.90432412684625063</c:v>
                </c:pt>
                <c:pt idx="400">
                  <c:v>0.89640528319806412</c:v>
                </c:pt>
                <c:pt idx="401">
                  <c:v>0.94574676255363366</c:v>
                </c:pt>
                <c:pt idx="402">
                  <c:v>0.89654214581072855</c:v>
                </c:pt>
                <c:pt idx="403">
                  <c:v>0.80769793538648349</c:v>
                </c:pt>
                <c:pt idx="404">
                  <c:v>0.43950409149074537</c:v>
                </c:pt>
                <c:pt idx="405">
                  <c:v>0.57570150605444437</c:v>
                </c:pt>
                <c:pt idx="406">
                  <c:v>3.078819686426406E-2</c:v>
                </c:pt>
                <c:pt idx="407">
                  <c:v>0.55445476406914485</c:v>
                </c:pt>
                <c:pt idx="408">
                  <c:v>0.61147176746880638</c:v>
                </c:pt>
                <c:pt idx="409">
                  <c:v>0.41714822646863231</c:v>
                </c:pt>
                <c:pt idx="410">
                  <c:v>0.592307262873495</c:v>
                </c:pt>
                <c:pt idx="411">
                  <c:v>0.69467748722854072</c:v>
                </c:pt>
                <c:pt idx="412">
                  <c:v>0.83689465379551009</c:v>
                </c:pt>
                <c:pt idx="413">
                  <c:v>0.76463380630449107</c:v>
                </c:pt>
                <c:pt idx="414">
                  <c:v>0.72542297319950222</c:v>
                </c:pt>
                <c:pt idx="415">
                  <c:v>0.74878999423174286</c:v>
                </c:pt>
                <c:pt idx="416">
                  <c:v>0.53961573415209307</c:v>
                </c:pt>
                <c:pt idx="417">
                  <c:v>0.8096065540840085</c:v>
                </c:pt>
                <c:pt idx="418">
                  <c:v>0.46935927788098347</c:v>
                </c:pt>
                <c:pt idx="419">
                  <c:v>0.92272455528746578</c:v>
                </c:pt>
                <c:pt idx="420">
                  <c:v>0.80479147881439306</c:v>
                </c:pt>
                <c:pt idx="421">
                  <c:v>0.78025204993498509</c:v>
                </c:pt>
                <c:pt idx="422">
                  <c:v>0.71641649825317255</c:v>
                </c:pt>
                <c:pt idx="423">
                  <c:v>0.840009078846784</c:v>
                </c:pt>
                <c:pt idx="424">
                  <c:v>0.82517176912478785</c:v>
                </c:pt>
                <c:pt idx="425">
                  <c:v>0.60321784958053015</c:v>
                </c:pt>
                <c:pt idx="426">
                  <c:v>0.75644196588979784</c:v>
                </c:pt>
                <c:pt idx="427">
                  <c:v>0.76205574139020749</c:v>
                </c:pt>
                <c:pt idx="428">
                  <c:v>0.42595611781737869</c:v>
                </c:pt>
                <c:pt idx="429">
                  <c:v>0.21133076998723843</c:v>
                </c:pt>
                <c:pt idx="430">
                  <c:v>0.81064192754435016</c:v>
                </c:pt>
                <c:pt idx="431">
                  <c:v>0.79193922693079488</c:v>
                </c:pt>
                <c:pt idx="432">
                  <c:v>0.79272217255054789</c:v>
                </c:pt>
                <c:pt idx="433">
                  <c:v>0.81488773210703325</c:v>
                </c:pt>
                <c:pt idx="434">
                  <c:v>0.52239073329452312</c:v>
                </c:pt>
                <c:pt idx="435">
                  <c:v>0.56674793785835054</c:v>
                </c:pt>
                <c:pt idx="436">
                  <c:v>0.54232893130330373</c:v>
                </c:pt>
                <c:pt idx="437">
                  <c:v>0.4246271314219317</c:v>
                </c:pt>
                <c:pt idx="438">
                  <c:v>0.54174172541340004</c:v>
                </c:pt>
                <c:pt idx="439">
                  <c:v>0.34560409170423473</c:v>
                </c:pt>
                <c:pt idx="440">
                  <c:v>0.21047045755878024</c:v>
                </c:pt>
                <c:pt idx="441">
                  <c:v>0.83611701411837025</c:v>
                </c:pt>
                <c:pt idx="442">
                  <c:v>0.85579158967339108</c:v>
                </c:pt>
                <c:pt idx="443">
                  <c:v>0.28480485117289306</c:v>
                </c:pt>
                <c:pt idx="444">
                  <c:v>0.74964764837276954</c:v>
                </c:pt>
                <c:pt idx="445">
                  <c:v>0.59172801467389891</c:v>
                </c:pt>
                <c:pt idx="446">
                  <c:v>0.1311130679456656</c:v>
                </c:pt>
                <c:pt idx="447">
                  <c:v>0.11400688999364213</c:v>
                </c:pt>
                <c:pt idx="448">
                  <c:v>0.13450638451488908</c:v>
                </c:pt>
                <c:pt idx="449">
                  <c:v>0.28632793550515245</c:v>
                </c:pt>
                <c:pt idx="450">
                  <c:v>0.15430424448754271</c:v>
                </c:pt>
                <c:pt idx="451">
                  <c:v>0.39486768784281989</c:v>
                </c:pt>
                <c:pt idx="452">
                  <c:v>0.27102275776513768</c:v>
                </c:pt>
                <c:pt idx="453">
                  <c:v>0.81288719272677179</c:v>
                </c:pt>
                <c:pt idx="454">
                  <c:v>0.80189526022156665</c:v>
                </c:pt>
                <c:pt idx="455">
                  <c:v>0.71715683797772223</c:v>
                </c:pt>
                <c:pt idx="456">
                  <c:v>0.81309675500160339</c:v>
                </c:pt>
                <c:pt idx="457">
                  <c:v>0.83908154094680565</c:v>
                </c:pt>
                <c:pt idx="458">
                  <c:v>0.75328713056106111</c:v>
                </c:pt>
                <c:pt idx="459">
                  <c:v>0.48577450956240903</c:v>
                </c:pt>
                <c:pt idx="460">
                  <c:v>0.53460924376100349</c:v>
                </c:pt>
                <c:pt idx="461">
                  <c:v>0.41286799972521981</c:v>
                </c:pt>
                <c:pt idx="462">
                  <c:v>0.11014826114962215</c:v>
                </c:pt>
                <c:pt idx="463">
                  <c:v>0.39133164968952477</c:v>
                </c:pt>
                <c:pt idx="464">
                  <c:v>0.42018005576429657</c:v>
                </c:pt>
                <c:pt idx="465">
                  <c:v>0.64665733796250757</c:v>
                </c:pt>
                <c:pt idx="466">
                  <c:v>0.48670727440841977</c:v>
                </c:pt>
                <c:pt idx="467">
                  <c:v>0.61820445601575746</c:v>
                </c:pt>
                <c:pt idx="468">
                  <c:v>0.54624243344378132</c:v>
                </c:pt>
                <c:pt idx="469">
                  <c:v>0.73627456180413575</c:v>
                </c:pt>
                <c:pt idx="470">
                  <c:v>0.51451540648895278</c:v>
                </c:pt>
                <c:pt idx="471">
                  <c:v>0.7123353775215614</c:v>
                </c:pt>
                <c:pt idx="472">
                  <c:v>0.48043875720471929</c:v>
                </c:pt>
                <c:pt idx="473">
                  <c:v>0.82177775821076837</c:v>
                </c:pt>
                <c:pt idx="474">
                  <c:v>0.78027874210473835</c:v>
                </c:pt>
                <c:pt idx="475">
                  <c:v>0.73196054320912629</c:v>
                </c:pt>
                <c:pt idx="476">
                  <c:v>0.77697219914188476</c:v>
                </c:pt>
                <c:pt idx="477">
                  <c:v>0.59339374659953181</c:v>
                </c:pt>
                <c:pt idx="478">
                  <c:v>0.58676499209853461</c:v>
                </c:pt>
                <c:pt idx="479">
                  <c:v>0.51079045265643175</c:v>
                </c:pt>
                <c:pt idx="480">
                  <c:v>0.48064760763001041</c:v>
                </c:pt>
                <c:pt idx="481">
                  <c:v>0.54173594114189971</c:v>
                </c:pt>
                <c:pt idx="482">
                  <c:v>0.70804630553698877</c:v>
                </c:pt>
                <c:pt idx="483">
                  <c:v>0.54032550329095463</c:v>
                </c:pt>
                <c:pt idx="484">
                  <c:v>0.77122508846127369</c:v>
                </c:pt>
                <c:pt idx="485">
                  <c:v>0.35727606314010169</c:v>
                </c:pt>
                <c:pt idx="486">
                  <c:v>0.7573365782735767</c:v>
                </c:pt>
                <c:pt idx="487">
                  <c:v>0.43120347457546332</c:v>
                </c:pt>
                <c:pt idx="488">
                  <c:v>0.41927923850869242</c:v>
                </c:pt>
                <c:pt idx="489">
                  <c:v>0.75618670648249797</c:v>
                </c:pt>
                <c:pt idx="490">
                  <c:v>0.73894040502953062</c:v>
                </c:pt>
                <c:pt idx="491">
                  <c:v>0.67684620454367517</c:v>
                </c:pt>
                <c:pt idx="492">
                  <c:v>0.65381383721253716</c:v>
                </c:pt>
                <c:pt idx="493">
                  <c:v>0.67400663138686634</c:v>
                </c:pt>
                <c:pt idx="494">
                  <c:v>0.73107578142284979</c:v>
                </c:pt>
                <c:pt idx="495">
                  <c:v>0.76948316496266067</c:v>
                </c:pt>
                <c:pt idx="496">
                  <c:v>0.79393455403775604</c:v>
                </c:pt>
                <c:pt idx="497">
                  <c:v>0.76923017885862621</c:v>
                </c:pt>
                <c:pt idx="498">
                  <c:v>0.83664864166802722</c:v>
                </c:pt>
                <c:pt idx="499">
                  <c:v>0.74627975830932591</c:v>
                </c:pt>
                <c:pt idx="500">
                  <c:v>0.8071427259999755</c:v>
                </c:pt>
                <c:pt idx="501">
                  <c:v>0.821900035663088</c:v>
                </c:pt>
                <c:pt idx="502">
                  <c:v>0.75367736502742844</c:v>
                </c:pt>
                <c:pt idx="503">
                  <c:v>0.88858844494607681</c:v>
                </c:pt>
                <c:pt idx="504">
                  <c:v>0.82640665177921269</c:v>
                </c:pt>
                <c:pt idx="505">
                  <c:v>0.920460825286331</c:v>
                </c:pt>
                <c:pt idx="506">
                  <c:v>0.76809177988201016</c:v>
                </c:pt>
                <c:pt idx="507">
                  <c:v>0.79049894201997606</c:v>
                </c:pt>
                <c:pt idx="508">
                  <c:v>0.7130335608602697</c:v>
                </c:pt>
                <c:pt idx="509">
                  <c:v>0.8721391150184753</c:v>
                </c:pt>
                <c:pt idx="510">
                  <c:v>0.74260053142662519</c:v>
                </c:pt>
                <c:pt idx="511">
                  <c:v>0.43624599773473649</c:v>
                </c:pt>
                <c:pt idx="512">
                  <c:v>0.68165346777031532</c:v>
                </c:pt>
                <c:pt idx="513">
                  <c:v>0.81867129527270677</c:v>
                </c:pt>
                <c:pt idx="514">
                  <c:v>0.76828634007946073</c:v>
                </c:pt>
                <c:pt idx="515">
                  <c:v>0.8364021201973727</c:v>
                </c:pt>
                <c:pt idx="516">
                  <c:v>0.79161470205160833</c:v>
                </c:pt>
                <c:pt idx="517">
                  <c:v>0.77111814894682129</c:v>
                </c:pt>
                <c:pt idx="518">
                  <c:v>0.78509109421756662</c:v>
                </c:pt>
                <c:pt idx="519">
                  <c:v>0.71716990656259738</c:v>
                </c:pt>
                <c:pt idx="520">
                  <c:v>0.68794929690984508</c:v>
                </c:pt>
                <c:pt idx="521">
                  <c:v>0.75672934555414317</c:v>
                </c:pt>
                <c:pt idx="522">
                  <c:v>0.45919829366634995</c:v>
                </c:pt>
                <c:pt idx="523">
                  <c:v>0.65191111188252293</c:v>
                </c:pt>
                <c:pt idx="524">
                  <c:v>0.61574919682442653</c:v>
                </c:pt>
                <c:pt idx="525">
                  <c:v>0.66290411255850068</c:v>
                </c:pt>
                <c:pt idx="526">
                  <c:v>0.63466371447753323</c:v>
                </c:pt>
                <c:pt idx="527">
                  <c:v>0.51902918145702248</c:v>
                </c:pt>
                <c:pt idx="528">
                  <c:v>0.37545052126055201</c:v>
                </c:pt>
                <c:pt idx="529">
                  <c:v>0.44618317967855098</c:v>
                </c:pt>
                <c:pt idx="530">
                  <c:v>0.83402061131484451</c:v>
                </c:pt>
                <c:pt idx="531">
                  <c:v>0.80056098729869207</c:v>
                </c:pt>
                <c:pt idx="532">
                  <c:v>0.77893907174306309</c:v>
                </c:pt>
                <c:pt idx="533">
                  <c:v>0.72084954979014981</c:v>
                </c:pt>
                <c:pt idx="534">
                  <c:v>0.45395859187218945</c:v>
                </c:pt>
                <c:pt idx="535">
                  <c:v>0.75025714240745356</c:v>
                </c:pt>
                <c:pt idx="536">
                  <c:v>0.69269764066487149</c:v>
                </c:pt>
                <c:pt idx="537">
                  <c:v>0.70521590322545802</c:v>
                </c:pt>
                <c:pt idx="538">
                  <c:v>0.69462059176139712</c:v>
                </c:pt>
                <c:pt idx="539">
                  <c:v>0.6908907214647203</c:v>
                </c:pt>
                <c:pt idx="540">
                  <c:v>0.54188070396820132</c:v>
                </c:pt>
                <c:pt idx="541">
                  <c:v>0.66995719916238561</c:v>
                </c:pt>
                <c:pt idx="542">
                  <c:v>0.47132926005961068</c:v>
                </c:pt>
                <c:pt idx="543">
                  <c:v>0.66381610944205871</c:v>
                </c:pt>
                <c:pt idx="544">
                  <c:v>0.48475156757122456</c:v>
                </c:pt>
                <c:pt idx="545">
                  <c:v>0.6698310224069981</c:v>
                </c:pt>
                <c:pt idx="546">
                  <c:v>0.7644849899482199</c:v>
                </c:pt>
                <c:pt idx="547">
                  <c:v>0.75453008831438884</c:v>
                </c:pt>
                <c:pt idx="548">
                  <c:v>0.74549650531880052</c:v>
                </c:pt>
                <c:pt idx="549">
                  <c:v>0.77070484314549237</c:v>
                </c:pt>
                <c:pt idx="550">
                  <c:v>0.67561843679288835</c:v>
                </c:pt>
                <c:pt idx="551">
                  <c:v>0.72917551696349692</c:v>
                </c:pt>
                <c:pt idx="552">
                  <c:v>0.68873428401999004</c:v>
                </c:pt>
                <c:pt idx="553">
                  <c:v>0.42983884154313196</c:v>
                </c:pt>
                <c:pt idx="554">
                  <c:v>0.46654630649586531</c:v>
                </c:pt>
                <c:pt idx="555">
                  <c:v>0.52536529907275153</c:v>
                </c:pt>
                <c:pt idx="556">
                  <c:v>0.55807395795782777</c:v>
                </c:pt>
                <c:pt idx="557">
                  <c:v>0.56726945351566571</c:v>
                </c:pt>
                <c:pt idx="558">
                  <c:v>0.56594603361805562</c:v>
                </c:pt>
                <c:pt idx="559">
                  <c:v>0.6435153702599109</c:v>
                </c:pt>
                <c:pt idx="560">
                  <c:v>0.6551395126828844</c:v>
                </c:pt>
                <c:pt idx="561">
                  <c:v>0.62337379485272426</c:v>
                </c:pt>
                <c:pt idx="562">
                  <c:v>0.61589436229978511</c:v>
                </c:pt>
                <c:pt idx="563">
                  <c:v>0.66564794346053047</c:v>
                </c:pt>
                <c:pt idx="564">
                  <c:v>0.6521789776904906</c:v>
                </c:pt>
                <c:pt idx="565">
                  <c:v>0.51027911207948995</c:v>
                </c:pt>
                <c:pt idx="566">
                  <c:v>0.59753833375270293</c:v>
                </c:pt>
                <c:pt idx="567">
                  <c:v>0.27791986785703493</c:v>
                </c:pt>
                <c:pt idx="568">
                  <c:v>0.57312300773577429</c:v>
                </c:pt>
                <c:pt idx="569">
                  <c:v>0.54122749371875922</c:v>
                </c:pt>
                <c:pt idx="570">
                  <c:v>0.51174294933813058</c:v>
                </c:pt>
                <c:pt idx="571">
                  <c:v>0.67619684425718074</c:v>
                </c:pt>
                <c:pt idx="572">
                  <c:v>0.64835130445419686</c:v>
                </c:pt>
                <c:pt idx="573">
                  <c:v>0.40529823843161439</c:v>
                </c:pt>
                <c:pt idx="574">
                  <c:v>0.45471945297477745</c:v>
                </c:pt>
                <c:pt idx="575">
                  <c:v>0.5925255598439072</c:v>
                </c:pt>
                <c:pt idx="576">
                  <c:v>0.58666781401160661</c:v>
                </c:pt>
                <c:pt idx="577">
                  <c:v>0.75099403341404392</c:v>
                </c:pt>
                <c:pt idx="578">
                  <c:v>0.68539441370792686</c:v>
                </c:pt>
                <c:pt idx="579">
                  <c:v>0.67187139673467799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F82-4D2B-AD0C-A961422A7C68}"/>
            </c:ext>
          </c:extLst>
        </c:ser>
        <c:ser>
          <c:idx val="1"/>
          <c:order val="1"/>
          <c:tx>
            <c:strRef>
              <c:f>'[United Ways Atlanta Original Dataset - RAR.xlsx]Community'!$E$2</c:f>
              <c:strCache>
                <c:ptCount val="1"/>
                <c:pt idx="0">
                  <c:v>Butts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'[United Ways Atlanta Original Dataset - RAR.xlsx]Community'!$F$2:$F$4</c:f>
              <c:numCache>
                <c:formatCode>0.00</c:formatCode>
                <c:ptCount val="3"/>
                <c:pt idx="0">
                  <c:v>0.51751807514436143</c:v>
                </c:pt>
                <c:pt idx="1">
                  <c:v>0.4693728802329018</c:v>
                </c:pt>
                <c:pt idx="2">
                  <c:v>0.54140153300902527</c:v>
                </c:pt>
              </c:numCache>
            </c:numRef>
          </c:xVal>
          <c:yVal>
            <c:numRef>
              <c:f>'[United Ways Atlanta Original Dataset - RAR.xlsx]Community'!$G$2:$G$4</c:f>
              <c:numCache>
                <c:formatCode>0.00</c:formatCode>
                <c:ptCount val="3"/>
                <c:pt idx="0">
                  <c:v>0.52670326696186998</c:v>
                </c:pt>
                <c:pt idx="1">
                  <c:v>0.40612527325797704</c:v>
                </c:pt>
                <c:pt idx="2">
                  <c:v>0.49567881613816128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F82-4D2B-AD0C-A961422A7C68}"/>
            </c:ext>
          </c:extLst>
        </c:ser>
        <c:ser>
          <c:idx val="2"/>
          <c:order val="2"/>
          <c:tx>
            <c:strRef>
              <c:f>'[United Ways Atlanta Original Dataset - RAR.xlsx]Community'!$I$2</c:f>
              <c:strCache>
                <c:ptCount val="1"/>
                <c:pt idx="0">
                  <c:v>DeKalb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'[United Ways Atlanta Original Dataset - RAR.xlsx]Community'!$J$2:$J$145</c:f>
              <c:numCache>
                <c:formatCode>0.00</c:formatCode>
                <c:ptCount val="144"/>
                <c:pt idx="0">
                  <c:v>0.77984220501143597</c:v>
                </c:pt>
                <c:pt idx="1">
                  <c:v>0.79124607022877891</c:v>
                </c:pt>
                <c:pt idx="2">
                  <c:v>0.79794681534768019</c:v>
                </c:pt>
                <c:pt idx="3">
                  <c:v>0.75991581907161099</c:v>
                </c:pt>
                <c:pt idx="4">
                  <c:v>0.37732360515623914</c:v>
                </c:pt>
                <c:pt idx="5">
                  <c:v>0.28431893911507067</c:v>
                </c:pt>
                <c:pt idx="6">
                  <c:v>0.42554293624707773</c:v>
                </c:pt>
                <c:pt idx="7">
                  <c:v>0.38873649166715751</c:v>
                </c:pt>
                <c:pt idx="8">
                  <c:v>0.39050445088609304</c:v>
                </c:pt>
                <c:pt idx="9">
                  <c:v>0.48235238227331745</c:v>
                </c:pt>
                <c:pt idx="10">
                  <c:v>0.71178162021505631</c:v>
                </c:pt>
                <c:pt idx="11">
                  <c:v>0.73099607076606687</c:v>
                </c:pt>
                <c:pt idx="12">
                  <c:v>0.74958950217383646</c:v>
                </c:pt>
                <c:pt idx="13">
                  <c:v>0.26990343681377826</c:v>
                </c:pt>
                <c:pt idx="14">
                  <c:v>0.68220626519088079</c:v>
                </c:pt>
                <c:pt idx="15">
                  <c:v>0.80086010936574659</c:v>
                </c:pt>
                <c:pt idx="16">
                  <c:v>0.72852544047249623</c:v>
                </c:pt>
                <c:pt idx="17">
                  <c:v>0.64798426519641017</c:v>
                </c:pt>
                <c:pt idx="18">
                  <c:v>0.71691678148192484</c:v>
                </c:pt>
                <c:pt idx="19">
                  <c:v>0.72139702421080343</c:v>
                </c:pt>
                <c:pt idx="20">
                  <c:v>0.60510733879005529</c:v>
                </c:pt>
                <c:pt idx="21">
                  <c:v>0.58135008816472344</c:v>
                </c:pt>
                <c:pt idx="22">
                  <c:v>0.60924830521322304</c:v>
                </c:pt>
                <c:pt idx="23">
                  <c:v>0.57663638367051939</c:v>
                </c:pt>
                <c:pt idx="24">
                  <c:v>0.61124727092217934</c:v>
                </c:pt>
                <c:pt idx="25">
                  <c:v>0.22337689149037984</c:v>
                </c:pt>
                <c:pt idx="26">
                  <c:v>0.5465180951284484</c:v>
                </c:pt>
                <c:pt idx="27">
                  <c:v>0.48012434309259966</c:v>
                </c:pt>
                <c:pt idx="28">
                  <c:v>0.2876147256879002</c:v>
                </c:pt>
                <c:pt idx="29">
                  <c:v>0.2723952568682339</c:v>
                </c:pt>
                <c:pt idx="30">
                  <c:v>0.6561850385768907</c:v>
                </c:pt>
                <c:pt idx="31">
                  <c:v>0.19901471469410473</c:v>
                </c:pt>
                <c:pt idx="32">
                  <c:v>0.21228076100600987</c:v>
                </c:pt>
                <c:pt idx="33">
                  <c:v>0.73745952596648856</c:v>
                </c:pt>
                <c:pt idx="34">
                  <c:v>0.7441211440365082</c:v>
                </c:pt>
                <c:pt idx="35">
                  <c:v>0.19977241105000815</c:v>
                </c:pt>
                <c:pt idx="36">
                  <c:v>0.25838084744567219</c:v>
                </c:pt>
                <c:pt idx="37">
                  <c:v>0.22758053340309237</c:v>
                </c:pt>
                <c:pt idx="38">
                  <c:v>0.31750615523754405</c:v>
                </c:pt>
                <c:pt idx="39">
                  <c:v>0.15442872228795876</c:v>
                </c:pt>
                <c:pt idx="40">
                  <c:v>0.54105552998797546</c:v>
                </c:pt>
                <c:pt idx="41">
                  <c:v>0.57228983527653932</c:v>
                </c:pt>
                <c:pt idx="42">
                  <c:v>0.5418393801524638</c:v>
                </c:pt>
                <c:pt idx="43">
                  <c:v>0.67936427657535625</c:v>
                </c:pt>
                <c:pt idx="44">
                  <c:v>0.62921184581530598</c:v>
                </c:pt>
                <c:pt idx="45">
                  <c:v>0.72072443872266245</c:v>
                </c:pt>
                <c:pt idx="46">
                  <c:v>0.61629903713759027</c:v>
                </c:pt>
                <c:pt idx="47">
                  <c:v>0.74915168779622188</c:v>
                </c:pt>
                <c:pt idx="48">
                  <c:v>0.66728647550105447</c:v>
                </c:pt>
                <c:pt idx="49">
                  <c:v>0.54350808668279338</c:v>
                </c:pt>
                <c:pt idx="50">
                  <c:v>0.63894152006812355</c:v>
                </c:pt>
                <c:pt idx="51">
                  <c:v>0.43687292784656467</c:v>
                </c:pt>
                <c:pt idx="52">
                  <c:v>0.39514613527593917</c:v>
                </c:pt>
                <c:pt idx="53">
                  <c:v>0.60335831002519524</c:v>
                </c:pt>
                <c:pt idx="54">
                  <c:v>0.61284236955987403</c:v>
                </c:pt>
                <c:pt idx="55">
                  <c:v>0.56682812554126216</c:v>
                </c:pt>
                <c:pt idx="56">
                  <c:v>0.54812752845745427</c:v>
                </c:pt>
                <c:pt idx="57">
                  <c:v>0.40457886234115992</c:v>
                </c:pt>
                <c:pt idx="58">
                  <c:v>0.3577335229496722</c:v>
                </c:pt>
                <c:pt idx="59">
                  <c:v>0.26380543789839817</c:v>
                </c:pt>
                <c:pt idx="60">
                  <c:v>0.40919134764910514</c:v>
                </c:pt>
                <c:pt idx="61">
                  <c:v>0.23836325809132669</c:v>
                </c:pt>
                <c:pt idx="62">
                  <c:v>0.23181408471178597</c:v>
                </c:pt>
                <c:pt idx="63">
                  <c:v>0.32744909534255984</c:v>
                </c:pt>
                <c:pt idx="64">
                  <c:v>0.14240551753945702</c:v>
                </c:pt>
                <c:pt idx="65">
                  <c:v>0.53126726334138163</c:v>
                </c:pt>
                <c:pt idx="66">
                  <c:v>0.28953759919020461</c:v>
                </c:pt>
                <c:pt idx="67">
                  <c:v>0.39266701215416278</c:v>
                </c:pt>
                <c:pt idx="68">
                  <c:v>0.26053156835965335</c:v>
                </c:pt>
                <c:pt idx="69">
                  <c:v>0.2728837687922504</c:v>
                </c:pt>
                <c:pt idx="70">
                  <c:v>0.21197136648985276</c:v>
                </c:pt>
                <c:pt idx="71">
                  <c:v>0.22038433284307699</c:v>
                </c:pt>
                <c:pt idx="72">
                  <c:v>0.27456317858621532</c:v>
                </c:pt>
                <c:pt idx="73">
                  <c:v>0.20878891224911031</c:v>
                </c:pt>
                <c:pt idx="74">
                  <c:v>0.29738477595401386</c:v>
                </c:pt>
                <c:pt idx="75">
                  <c:v>0.42652845679991214</c:v>
                </c:pt>
                <c:pt idx="76">
                  <c:v>0.50299313432045012</c:v>
                </c:pt>
                <c:pt idx="77">
                  <c:v>0.70566788500714794</c:v>
                </c:pt>
                <c:pt idx="78">
                  <c:v>0.62905638748328452</c:v>
                </c:pt>
                <c:pt idx="79">
                  <c:v>0.61053155358458489</c:v>
                </c:pt>
                <c:pt idx="80">
                  <c:v>0.45351852089469036</c:v>
                </c:pt>
                <c:pt idx="81">
                  <c:v>0.71182516192641332</c:v>
                </c:pt>
                <c:pt idx="82">
                  <c:v>0.74913318813733787</c:v>
                </c:pt>
                <c:pt idx="83">
                  <c:v>0.85333781591469415</c:v>
                </c:pt>
                <c:pt idx="84">
                  <c:v>0.87034764293458633</c:v>
                </c:pt>
                <c:pt idx="85">
                  <c:v>0.87188964562854265</c:v>
                </c:pt>
                <c:pt idx="86">
                  <c:v>0.50911828174902118</c:v>
                </c:pt>
                <c:pt idx="87">
                  <c:v>0.56330681548330586</c:v>
                </c:pt>
                <c:pt idx="88">
                  <c:v>0.28257359908944663</c:v>
                </c:pt>
                <c:pt idx="89">
                  <c:v>0.304918249566901</c:v>
                </c:pt>
                <c:pt idx="90">
                  <c:v>0.20976437119221911</c:v>
                </c:pt>
                <c:pt idx="91">
                  <c:v>0.21133951156928349</c:v>
                </c:pt>
                <c:pt idx="92">
                  <c:v>0.12854052790713666</c:v>
                </c:pt>
                <c:pt idx="93">
                  <c:v>0.18338790379779446</c:v>
                </c:pt>
                <c:pt idx="94">
                  <c:v>0.30969791234907246</c:v>
                </c:pt>
                <c:pt idx="95">
                  <c:v>0.25916826923355774</c:v>
                </c:pt>
                <c:pt idx="96">
                  <c:v>0.14663939752227864</c:v>
                </c:pt>
                <c:pt idx="97">
                  <c:v>0.27765215066886662</c:v>
                </c:pt>
                <c:pt idx="98">
                  <c:v>0.29781789945894149</c:v>
                </c:pt>
                <c:pt idx="99">
                  <c:v>0.33583096607070939</c:v>
                </c:pt>
                <c:pt idx="100">
                  <c:v>0.43981128632281702</c:v>
                </c:pt>
                <c:pt idx="101">
                  <c:v>0.33072976660170267</c:v>
                </c:pt>
                <c:pt idx="102">
                  <c:v>0.28372307298538846</c:v>
                </c:pt>
                <c:pt idx="103">
                  <c:v>0.29984688859458708</c:v>
                </c:pt>
                <c:pt idx="104">
                  <c:v>0.24355924630207618</c:v>
                </c:pt>
                <c:pt idx="105">
                  <c:v>0.26686316332522986</c:v>
                </c:pt>
                <c:pt idx="106">
                  <c:v>0.28448074346212127</c:v>
                </c:pt>
                <c:pt idx="107">
                  <c:v>0.42102153843096174</c:v>
                </c:pt>
                <c:pt idx="108">
                  <c:v>0.2942197230757424</c:v>
                </c:pt>
                <c:pt idx="109">
                  <c:v>0.21958319495321407</c:v>
                </c:pt>
                <c:pt idx="110">
                  <c:v>0.46874894960160274</c:v>
                </c:pt>
                <c:pt idx="111">
                  <c:v>0.37962093284973925</c:v>
                </c:pt>
                <c:pt idx="112">
                  <c:v>0.29106806698420634</c:v>
                </c:pt>
                <c:pt idx="113">
                  <c:v>0.3315481739553614</c:v>
                </c:pt>
                <c:pt idx="114">
                  <c:v>0.43363940926635164</c:v>
                </c:pt>
                <c:pt idx="115">
                  <c:v>0.49399135707294894</c:v>
                </c:pt>
                <c:pt idx="116">
                  <c:v>0.14103784919430043</c:v>
                </c:pt>
                <c:pt idx="117">
                  <c:v>0.12470975086904973</c:v>
                </c:pt>
                <c:pt idx="118">
                  <c:v>0.27374816924610063</c:v>
                </c:pt>
                <c:pt idx="119">
                  <c:v>0.46774030750780726</c:v>
                </c:pt>
                <c:pt idx="120">
                  <c:v>0.2657144120250759</c:v>
                </c:pt>
                <c:pt idx="121">
                  <c:v>0.35769386045700025</c:v>
                </c:pt>
                <c:pt idx="122">
                  <c:v>0.3094278530003533</c:v>
                </c:pt>
                <c:pt idx="123">
                  <c:v>0.36882137758556072</c:v>
                </c:pt>
                <c:pt idx="124">
                  <c:v>0.21313861927002314</c:v>
                </c:pt>
                <c:pt idx="125">
                  <c:v>0.31807706747295839</c:v>
                </c:pt>
                <c:pt idx="126">
                  <c:v>0.26947206797139073</c:v>
                </c:pt>
                <c:pt idx="127">
                  <c:v>0.3059900413912236</c:v>
                </c:pt>
                <c:pt idx="128">
                  <c:v>0.44080746689943551</c:v>
                </c:pt>
                <c:pt idx="129">
                  <c:v>0.36340595631062167</c:v>
                </c:pt>
                <c:pt idx="130">
                  <c:v>0.30515199738370047</c:v>
                </c:pt>
                <c:pt idx="131">
                  <c:v>0.270262586824569</c:v>
                </c:pt>
                <c:pt idx="132">
                  <c:v>0.20525299787975959</c:v>
                </c:pt>
                <c:pt idx="133">
                  <c:v>8.0904153526269146E-2</c:v>
                </c:pt>
                <c:pt idx="134">
                  <c:v>0.29656754859361323</c:v>
                </c:pt>
                <c:pt idx="135">
                  <c:v>0.26952684462998711</c:v>
                </c:pt>
                <c:pt idx="136">
                  <c:v>0.1149302694473055</c:v>
                </c:pt>
                <c:pt idx="137">
                  <c:v>0.25926710759262017</c:v>
                </c:pt>
                <c:pt idx="138">
                  <c:v>0.30205671245222387</c:v>
                </c:pt>
                <c:pt idx="139">
                  <c:v>0.24106459513117909</c:v>
                </c:pt>
                <c:pt idx="140">
                  <c:v>7.6599275236322914E-2</c:v>
                </c:pt>
                <c:pt idx="141">
                  <c:v>0.15414411942337181</c:v>
                </c:pt>
                <c:pt idx="142">
                  <c:v>9.8975925505780799E-2</c:v>
                </c:pt>
                <c:pt idx="143">
                  <c:v>0.22457525037454756</c:v>
                </c:pt>
              </c:numCache>
            </c:numRef>
          </c:xVal>
          <c:yVal>
            <c:numRef>
              <c:f>'[United Ways Atlanta Original Dataset - RAR.xlsx]Community'!$K$2:$K$145</c:f>
              <c:numCache>
                <c:formatCode>0.00</c:formatCode>
                <c:ptCount val="144"/>
                <c:pt idx="0">
                  <c:v>0.93973870125313574</c:v>
                </c:pt>
                <c:pt idx="1">
                  <c:v>0.85651098879197163</c:v>
                </c:pt>
                <c:pt idx="2">
                  <c:v>0.91741076347255168</c:v>
                </c:pt>
                <c:pt idx="3">
                  <c:v>0.83640306300552447</c:v>
                </c:pt>
                <c:pt idx="4">
                  <c:v>0.4891534605485543</c:v>
                </c:pt>
                <c:pt idx="5">
                  <c:v>0.53504785311949443</c:v>
                </c:pt>
                <c:pt idx="6">
                  <c:v>0.55901591060909861</c:v>
                </c:pt>
                <c:pt idx="7">
                  <c:v>0.50102386114164821</c:v>
                </c:pt>
                <c:pt idx="8">
                  <c:v>0.51950320498362401</c:v>
                </c:pt>
                <c:pt idx="9">
                  <c:v>0.47510722861787552</c:v>
                </c:pt>
                <c:pt idx="10">
                  <c:v>0.94243429760285058</c:v>
                </c:pt>
                <c:pt idx="11">
                  <c:v>0.95206203162373571</c:v>
                </c:pt>
                <c:pt idx="12">
                  <c:v>0.85753686614633251</c:v>
                </c:pt>
                <c:pt idx="13">
                  <c:v>5.293199924290401E-2</c:v>
                </c:pt>
                <c:pt idx="14">
                  <c:v>0.62698024002616604</c:v>
                </c:pt>
                <c:pt idx="15">
                  <c:v>0.92252226320308306</c:v>
                </c:pt>
                <c:pt idx="16">
                  <c:v>0.87096080136552878</c:v>
                </c:pt>
                <c:pt idx="17">
                  <c:v>0.87480673622808081</c:v>
                </c:pt>
                <c:pt idx="18">
                  <c:v>0.93023482344169239</c:v>
                </c:pt>
                <c:pt idx="19">
                  <c:v>0.86092433834102022</c:v>
                </c:pt>
                <c:pt idx="20">
                  <c:v>0.87778801152360908</c:v>
                </c:pt>
                <c:pt idx="21">
                  <c:v>0.81334171401921718</c:v>
                </c:pt>
                <c:pt idx="22">
                  <c:v>0.73534683727473926</c:v>
                </c:pt>
                <c:pt idx="23">
                  <c:v>0.77370295755003837</c:v>
                </c:pt>
                <c:pt idx="24">
                  <c:v>0.55444745087639624</c:v>
                </c:pt>
                <c:pt idx="25">
                  <c:v>9.0297900313332236E-2</c:v>
                </c:pt>
                <c:pt idx="26">
                  <c:v>0.29521610289544731</c:v>
                </c:pt>
                <c:pt idx="27">
                  <c:v>0.3814194281819025</c:v>
                </c:pt>
                <c:pt idx="28">
                  <c:v>8.9131387687253413E-2</c:v>
                </c:pt>
                <c:pt idx="29">
                  <c:v>0.2238714904653579</c:v>
                </c:pt>
                <c:pt idx="30">
                  <c:v>0.86125554421664086</c:v>
                </c:pt>
                <c:pt idx="31">
                  <c:v>0.12219064552475831</c:v>
                </c:pt>
                <c:pt idx="32">
                  <c:v>0.20008291588936919</c:v>
                </c:pt>
                <c:pt idx="33">
                  <c:v>0.93707574969450202</c:v>
                </c:pt>
                <c:pt idx="34">
                  <c:v>0.88735866617815029</c:v>
                </c:pt>
                <c:pt idx="35">
                  <c:v>0.10141356808674121</c:v>
                </c:pt>
                <c:pt idx="36">
                  <c:v>0.22030260392377363</c:v>
                </c:pt>
                <c:pt idx="37">
                  <c:v>0.51942148751473305</c:v>
                </c:pt>
                <c:pt idx="38">
                  <c:v>0.16585293354340111</c:v>
                </c:pt>
                <c:pt idx="39">
                  <c:v>0.21429078203595259</c:v>
                </c:pt>
                <c:pt idx="40">
                  <c:v>0.81856466799415561</c:v>
                </c:pt>
                <c:pt idx="41">
                  <c:v>0.62884377865020291</c:v>
                </c:pt>
                <c:pt idx="42">
                  <c:v>0.86471053274016285</c:v>
                </c:pt>
                <c:pt idx="43">
                  <c:v>0.84692299879450239</c:v>
                </c:pt>
                <c:pt idx="44">
                  <c:v>0.90867427200797313</c:v>
                </c:pt>
                <c:pt idx="45">
                  <c:v>0.96295052062062825</c:v>
                </c:pt>
                <c:pt idx="46">
                  <c:v>0.76546557174342289</c:v>
                </c:pt>
                <c:pt idx="47">
                  <c:v>0.8432419479280886</c:v>
                </c:pt>
                <c:pt idx="48">
                  <c:v>0.86317246386268887</c:v>
                </c:pt>
                <c:pt idx="49">
                  <c:v>0.69903915077784151</c:v>
                </c:pt>
                <c:pt idx="50">
                  <c:v>0.88261339984191867</c:v>
                </c:pt>
                <c:pt idx="51">
                  <c:v>0.73141505965206222</c:v>
                </c:pt>
                <c:pt idx="52">
                  <c:v>0.53682121183869824</c:v>
                </c:pt>
                <c:pt idx="53">
                  <c:v>0.84660155172302654</c:v>
                </c:pt>
                <c:pt idx="54">
                  <c:v>0.83056506526749285</c:v>
                </c:pt>
                <c:pt idx="55">
                  <c:v>0.79784066044189483</c:v>
                </c:pt>
                <c:pt idx="56">
                  <c:v>0.7389797012204341</c:v>
                </c:pt>
                <c:pt idx="57">
                  <c:v>0.36655426475526676</c:v>
                </c:pt>
                <c:pt idx="58">
                  <c:v>0.49722506093714491</c:v>
                </c:pt>
                <c:pt idx="59">
                  <c:v>0.44840797105319247</c:v>
                </c:pt>
                <c:pt idx="60">
                  <c:v>0.65211208941008003</c:v>
                </c:pt>
                <c:pt idx="61">
                  <c:v>0.482440684701818</c:v>
                </c:pt>
                <c:pt idx="62">
                  <c:v>0.43399943277431546</c:v>
                </c:pt>
                <c:pt idx="63">
                  <c:v>0.59981822368281601</c:v>
                </c:pt>
                <c:pt idx="64">
                  <c:v>0.24208875009678657</c:v>
                </c:pt>
                <c:pt idx="65">
                  <c:v>0.82115729993424691</c:v>
                </c:pt>
                <c:pt idx="66">
                  <c:v>0.46022413835849518</c:v>
                </c:pt>
                <c:pt idx="67">
                  <c:v>0.6554403306295834</c:v>
                </c:pt>
                <c:pt idx="68">
                  <c:v>0.40316791914545747</c:v>
                </c:pt>
                <c:pt idx="69">
                  <c:v>0.39601697462673419</c:v>
                </c:pt>
                <c:pt idx="70">
                  <c:v>0.11189066319356215</c:v>
                </c:pt>
                <c:pt idx="71">
                  <c:v>0.2051617696685798</c:v>
                </c:pt>
                <c:pt idx="72">
                  <c:v>0.39223829171748026</c:v>
                </c:pt>
                <c:pt idx="73">
                  <c:v>0.33085331933400713</c:v>
                </c:pt>
                <c:pt idx="74">
                  <c:v>0.47959537368504912</c:v>
                </c:pt>
                <c:pt idx="75">
                  <c:v>0.69132153254539808</c:v>
                </c:pt>
                <c:pt idx="76">
                  <c:v>0.57227110833097372</c:v>
                </c:pt>
                <c:pt idx="77">
                  <c:v>0.78670513985334456</c:v>
                </c:pt>
                <c:pt idx="78">
                  <c:v>0.71152204568066657</c:v>
                </c:pt>
                <c:pt idx="79">
                  <c:v>0.86343397238729158</c:v>
                </c:pt>
                <c:pt idx="80">
                  <c:v>0.80104653270444626</c:v>
                </c:pt>
                <c:pt idx="81">
                  <c:v>0.88596342995196764</c:v>
                </c:pt>
                <c:pt idx="82">
                  <c:v>0.86406047520042983</c:v>
                </c:pt>
                <c:pt idx="83">
                  <c:v>0.91903144231302136</c:v>
                </c:pt>
                <c:pt idx="84">
                  <c:v>0.82981322121844181</c:v>
                </c:pt>
                <c:pt idx="85">
                  <c:v>0.79145331145332343</c:v>
                </c:pt>
                <c:pt idx="86">
                  <c:v>0.68750269256224972</c:v>
                </c:pt>
                <c:pt idx="87">
                  <c:v>0.69263146463800984</c:v>
                </c:pt>
                <c:pt idx="88">
                  <c:v>0.32889080788449648</c:v>
                </c:pt>
                <c:pt idx="89">
                  <c:v>0.50740697117653877</c:v>
                </c:pt>
                <c:pt idx="90">
                  <c:v>0.43462836810468103</c:v>
                </c:pt>
                <c:pt idx="91">
                  <c:v>0.34252713118034411</c:v>
                </c:pt>
                <c:pt idx="92">
                  <c:v>0.33808279367906202</c:v>
                </c:pt>
                <c:pt idx="93">
                  <c:v>0.31246719454944272</c:v>
                </c:pt>
                <c:pt idx="94">
                  <c:v>0.36760553492048331</c:v>
                </c:pt>
                <c:pt idx="95">
                  <c:v>0.36283040603559874</c:v>
                </c:pt>
                <c:pt idx="96">
                  <c:v>0.21335443795100559</c:v>
                </c:pt>
                <c:pt idx="97">
                  <c:v>0.4803486123632531</c:v>
                </c:pt>
                <c:pt idx="98">
                  <c:v>0.45012075799874102</c:v>
                </c:pt>
                <c:pt idx="99">
                  <c:v>0.60690738909988706</c:v>
                </c:pt>
                <c:pt idx="100">
                  <c:v>0.5734910956252548</c:v>
                </c:pt>
                <c:pt idx="101">
                  <c:v>0.57279492369260188</c:v>
                </c:pt>
                <c:pt idx="102">
                  <c:v>0.57855081891976046</c:v>
                </c:pt>
                <c:pt idx="103">
                  <c:v>0.48097305673330254</c:v>
                </c:pt>
                <c:pt idx="104">
                  <c:v>0.52816710380847254</c:v>
                </c:pt>
                <c:pt idx="105">
                  <c:v>0.53899919166598986</c:v>
                </c:pt>
                <c:pt idx="106">
                  <c:v>0.39778732046444659</c:v>
                </c:pt>
                <c:pt idx="107">
                  <c:v>0.63127403222114187</c:v>
                </c:pt>
                <c:pt idx="108">
                  <c:v>0.52175510145656634</c:v>
                </c:pt>
                <c:pt idx="109">
                  <c:v>0.44439402926392968</c:v>
                </c:pt>
                <c:pt idx="110">
                  <c:v>0.67596663504332843</c:v>
                </c:pt>
                <c:pt idx="111">
                  <c:v>0.67130028614395965</c:v>
                </c:pt>
                <c:pt idx="112">
                  <c:v>0.41430764784864327</c:v>
                </c:pt>
                <c:pt idx="113">
                  <c:v>0.58276048301354444</c:v>
                </c:pt>
                <c:pt idx="114">
                  <c:v>0.70662432953257925</c:v>
                </c:pt>
                <c:pt idx="115">
                  <c:v>0.59920353353385991</c:v>
                </c:pt>
                <c:pt idx="116">
                  <c:v>0.27062594606058621</c:v>
                </c:pt>
                <c:pt idx="117">
                  <c:v>0.38055337507582071</c:v>
                </c:pt>
                <c:pt idx="118">
                  <c:v>0.48861182060301322</c:v>
                </c:pt>
                <c:pt idx="119">
                  <c:v>0.73001993048653191</c:v>
                </c:pt>
                <c:pt idx="120">
                  <c:v>0.69240837179974268</c:v>
                </c:pt>
                <c:pt idx="121">
                  <c:v>0.70830561480606247</c:v>
                </c:pt>
                <c:pt idx="122">
                  <c:v>0.66134321735191592</c:v>
                </c:pt>
                <c:pt idx="123">
                  <c:v>0.69614588509545117</c:v>
                </c:pt>
                <c:pt idx="124">
                  <c:v>0.52047046832297228</c:v>
                </c:pt>
                <c:pt idx="125">
                  <c:v>0.6857586064047595</c:v>
                </c:pt>
                <c:pt idx="126">
                  <c:v>0.51396988771543861</c:v>
                </c:pt>
                <c:pt idx="127">
                  <c:v>0.44691159485135262</c:v>
                </c:pt>
                <c:pt idx="128">
                  <c:v>0.66120118870931588</c:v>
                </c:pt>
                <c:pt idx="129">
                  <c:v>0.67702214451367049</c:v>
                </c:pt>
                <c:pt idx="130">
                  <c:v>0.63202114295052825</c:v>
                </c:pt>
                <c:pt idx="131">
                  <c:v>0.45314329206269943</c:v>
                </c:pt>
                <c:pt idx="132">
                  <c:v>0.30758724714941438</c:v>
                </c:pt>
                <c:pt idx="133">
                  <c:v>0.23323850168996332</c:v>
                </c:pt>
                <c:pt idx="134">
                  <c:v>0.37743373793083779</c:v>
                </c:pt>
                <c:pt idx="135">
                  <c:v>0.55694481928657469</c:v>
                </c:pt>
                <c:pt idx="136">
                  <c:v>0.46405108445557552</c:v>
                </c:pt>
                <c:pt idx="137">
                  <c:v>0.55023302363756621</c:v>
                </c:pt>
                <c:pt idx="138">
                  <c:v>0.31421143889920111</c:v>
                </c:pt>
                <c:pt idx="139">
                  <c:v>0.39227915074231079</c:v>
                </c:pt>
                <c:pt idx="140">
                  <c:v>0.37155994021662292</c:v>
                </c:pt>
                <c:pt idx="141">
                  <c:v>0.47330128155550338</c:v>
                </c:pt>
                <c:pt idx="142">
                  <c:v>0.38872061372414152</c:v>
                </c:pt>
                <c:pt idx="143">
                  <c:v>0.39328205102558611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F82-4D2B-AD0C-A961422A7C68}"/>
            </c:ext>
          </c:extLst>
        </c:ser>
        <c:ser>
          <c:idx val="3"/>
          <c:order val="3"/>
          <c:tx>
            <c:strRef>
              <c:f>'[United Ways Atlanta Original Dataset - RAR.xlsx]Community'!$M$2</c:f>
              <c:strCache>
                <c:ptCount val="1"/>
                <c:pt idx="0">
                  <c:v>Clayton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'[United Ways Atlanta Original Dataset - RAR.xlsx]Community'!$N$2:$N$50</c:f>
              <c:numCache>
                <c:formatCode>0.00</c:formatCode>
                <c:ptCount val="49"/>
                <c:pt idx="0">
                  <c:v>0.19460219040462412</c:v>
                </c:pt>
                <c:pt idx="1">
                  <c:v>0.23311615307738162</c:v>
                </c:pt>
                <c:pt idx="2">
                  <c:v>7.7275169622951556E-2</c:v>
                </c:pt>
                <c:pt idx="3">
                  <c:v>0.21134562215530381</c:v>
                </c:pt>
                <c:pt idx="4">
                  <c:v>0.19377160659908346</c:v>
                </c:pt>
                <c:pt idx="5">
                  <c:v>0.19994341067430887</c:v>
                </c:pt>
                <c:pt idx="6">
                  <c:v>0.19254929926088996</c:v>
                </c:pt>
                <c:pt idx="7">
                  <c:v>0.20096933785249693</c:v>
                </c:pt>
                <c:pt idx="8">
                  <c:v>0.41662187968015024</c:v>
                </c:pt>
                <c:pt idx="9">
                  <c:v>0.39265069438130562</c:v>
                </c:pt>
                <c:pt idx="10">
                  <c:v>0.34558501092736499</c:v>
                </c:pt>
                <c:pt idx="11">
                  <c:v>0.31369487699258386</c:v>
                </c:pt>
                <c:pt idx="12">
                  <c:v>0.45073867574414594</c:v>
                </c:pt>
                <c:pt idx="13">
                  <c:v>0.37145344444579159</c:v>
                </c:pt>
                <c:pt idx="14">
                  <c:v>0.36845925073565117</c:v>
                </c:pt>
                <c:pt idx="15">
                  <c:v>0.28309854636728116</c:v>
                </c:pt>
                <c:pt idx="16">
                  <c:v>0.2126026452536155</c:v>
                </c:pt>
                <c:pt idx="17">
                  <c:v>0.35568893334508844</c:v>
                </c:pt>
                <c:pt idx="18">
                  <c:v>0.30660388255713694</c:v>
                </c:pt>
                <c:pt idx="19">
                  <c:v>0.31874409752017763</c:v>
                </c:pt>
                <c:pt idx="20">
                  <c:v>0.21846705720046913</c:v>
                </c:pt>
                <c:pt idx="21">
                  <c:v>0.31254756042856247</c:v>
                </c:pt>
                <c:pt idx="22">
                  <c:v>0.38651350859632944</c:v>
                </c:pt>
                <c:pt idx="23">
                  <c:v>0.24540977173947942</c:v>
                </c:pt>
                <c:pt idx="24">
                  <c:v>0.38545835840292747</c:v>
                </c:pt>
                <c:pt idx="25">
                  <c:v>0.30401030962936193</c:v>
                </c:pt>
                <c:pt idx="26">
                  <c:v>0.20050089848382932</c:v>
                </c:pt>
                <c:pt idx="27">
                  <c:v>0.3014433130190175</c:v>
                </c:pt>
                <c:pt idx="28">
                  <c:v>0.1025592277274346</c:v>
                </c:pt>
                <c:pt idx="29">
                  <c:v>0.22218759752170289</c:v>
                </c:pt>
                <c:pt idx="30">
                  <c:v>0.35210711260226096</c:v>
                </c:pt>
                <c:pt idx="31">
                  <c:v>0.29459820536310322</c:v>
                </c:pt>
                <c:pt idx="32">
                  <c:v>0.27817089095268388</c:v>
                </c:pt>
                <c:pt idx="33">
                  <c:v>0.38094030828731879</c:v>
                </c:pt>
                <c:pt idx="34">
                  <c:v>0.29715095780352668</c:v>
                </c:pt>
                <c:pt idx="35">
                  <c:v>0.38703775189477563</c:v>
                </c:pt>
                <c:pt idx="36">
                  <c:v>0.37709329688594362</c:v>
                </c:pt>
                <c:pt idx="37">
                  <c:v>0.43532322292081721</c:v>
                </c:pt>
                <c:pt idx="38">
                  <c:v>0.26593642229810477</c:v>
                </c:pt>
                <c:pt idx="39">
                  <c:v>0.27445220922090574</c:v>
                </c:pt>
                <c:pt idx="40">
                  <c:v>0.41917540622399296</c:v>
                </c:pt>
                <c:pt idx="41">
                  <c:v>0.39624864357133965</c:v>
                </c:pt>
                <c:pt idx="42">
                  <c:v>0.42788381158043376</c:v>
                </c:pt>
                <c:pt idx="43">
                  <c:v>0.32365233782568475</c:v>
                </c:pt>
                <c:pt idx="44">
                  <c:v>0.36770368936645215</c:v>
                </c:pt>
                <c:pt idx="45">
                  <c:v>0.38233261574039318</c:v>
                </c:pt>
                <c:pt idx="46">
                  <c:v>0.27791976931184392</c:v>
                </c:pt>
                <c:pt idx="47">
                  <c:v>0.33894661887133593</c:v>
                </c:pt>
                <c:pt idx="48">
                  <c:v>0.3783845939588622</c:v>
                </c:pt>
              </c:numCache>
            </c:numRef>
          </c:xVal>
          <c:yVal>
            <c:numRef>
              <c:f>'[United Ways Atlanta Original Dataset - RAR.xlsx]Community'!$O$2:$O$50</c:f>
              <c:numCache>
                <c:formatCode>0.00</c:formatCode>
                <c:ptCount val="49"/>
                <c:pt idx="0">
                  <c:v>0.3744337356784575</c:v>
                </c:pt>
                <c:pt idx="1">
                  <c:v>0.40691897796669674</c:v>
                </c:pt>
                <c:pt idx="2">
                  <c:v>0.49462559204281514</c:v>
                </c:pt>
                <c:pt idx="3">
                  <c:v>0.23034048997484763</c:v>
                </c:pt>
                <c:pt idx="4">
                  <c:v>1.719948925458461E-3</c:v>
                </c:pt>
                <c:pt idx="5">
                  <c:v>1.6848057187739528E-2</c:v>
                </c:pt>
                <c:pt idx="6">
                  <c:v>0.23709160120756725</c:v>
                </c:pt>
                <c:pt idx="7">
                  <c:v>0.2154207562100651</c:v>
                </c:pt>
                <c:pt idx="8">
                  <c:v>0.45725404975304279</c:v>
                </c:pt>
                <c:pt idx="9">
                  <c:v>0.39284234369406357</c:v>
                </c:pt>
                <c:pt idx="10">
                  <c:v>0.52195849480835355</c:v>
                </c:pt>
                <c:pt idx="11">
                  <c:v>0.38608361252331569</c:v>
                </c:pt>
                <c:pt idx="12">
                  <c:v>0.64216801257001066</c:v>
                </c:pt>
                <c:pt idx="13">
                  <c:v>0.28721860290665413</c:v>
                </c:pt>
                <c:pt idx="14">
                  <c:v>0.45603359074191385</c:v>
                </c:pt>
                <c:pt idx="15">
                  <c:v>0.22597560709618733</c:v>
                </c:pt>
                <c:pt idx="16">
                  <c:v>0.16971954585491955</c:v>
                </c:pt>
                <c:pt idx="17">
                  <c:v>0.2891286292430405</c:v>
                </c:pt>
                <c:pt idx="18">
                  <c:v>0.3017532863313267</c:v>
                </c:pt>
                <c:pt idx="19">
                  <c:v>0.50804057126962499</c:v>
                </c:pt>
                <c:pt idx="20">
                  <c:v>0.41819431760148973</c:v>
                </c:pt>
                <c:pt idx="21">
                  <c:v>0.43348863891502881</c:v>
                </c:pt>
                <c:pt idx="22">
                  <c:v>0.49083901121498141</c:v>
                </c:pt>
                <c:pt idx="23">
                  <c:v>0.33492778910802018</c:v>
                </c:pt>
                <c:pt idx="24">
                  <c:v>0.37516759402257732</c:v>
                </c:pt>
                <c:pt idx="25">
                  <c:v>0.39901441025524942</c:v>
                </c:pt>
                <c:pt idx="26">
                  <c:v>0.25548823459971853</c:v>
                </c:pt>
                <c:pt idx="27">
                  <c:v>0.38247116323842201</c:v>
                </c:pt>
                <c:pt idx="28">
                  <c:v>0.45230978112578879</c:v>
                </c:pt>
                <c:pt idx="29">
                  <c:v>0.30781878512673388</c:v>
                </c:pt>
                <c:pt idx="30">
                  <c:v>0.23790710964699616</c:v>
                </c:pt>
                <c:pt idx="31">
                  <c:v>0.34999547916212981</c:v>
                </c:pt>
                <c:pt idx="32">
                  <c:v>0.43612661467865171</c:v>
                </c:pt>
                <c:pt idx="33">
                  <c:v>0.46512750190788643</c:v>
                </c:pt>
                <c:pt idx="34">
                  <c:v>0.45880938713231006</c:v>
                </c:pt>
                <c:pt idx="35">
                  <c:v>0.51966272183168938</c:v>
                </c:pt>
                <c:pt idx="36">
                  <c:v>0.65929302254928579</c:v>
                </c:pt>
                <c:pt idx="37">
                  <c:v>0.61380219574284489</c:v>
                </c:pt>
                <c:pt idx="38">
                  <c:v>0.20607410516596431</c:v>
                </c:pt>
                <c:pt idx="39">
                  <c:v>0.46394167267775382</c:v>
                </c:pt>
                <c:pt idx="40">
                  <c:v>0.58476682115476974</c:v>
                </c:pt>
                <c:pt idx="41">
                  <c:v>0.71489798096506774</c:v>
                </c:pt>
                <c:pt idx="42">
                  <c:v>0.58975172851664914</c:v>
                </c:pt>
                <c:pt idx="43">
                  <c:v>0.51432733965920252</c:v>
                </c:pt>
                <c:pt idx="44">
                  <c:v>0.27289061258948477</c:v>
                </c:pt>
                <c:pt idx="45">
                  <c:v>0.48903889786303839</c:v>
                </c:pt>
                <c:pt idx="46">
                  <c:v>0.48205881580573728</c:v>
                </c:pt>
                <c:pt idx="47">
                  <c:v>0.61669261691743826</c:v>
                </c:pt>
                <c:pt idx="48">
                  <c:v>0.49947847676833862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F82-4D2B-AD0C-A961422A7C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8714160"/>
        <c:axId val="469455232"/>
      </c:scatterChart>
      <c:valAx>
        <c:axId val="65871416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Child Index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9455232"/>
        <c:crosses val="autoZero"/>
        <c:crossBetween val="midCat"/>
      </c:valAx>
      <c:valAx>
        <c:axId val="46945523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Community</a:t>
                </a:r>
                <a:r>
                  <a:rPr lang="en-US" sz="1600" b="1" baseline="0" dirty="0"/>
                  <a:t> Index</a:t>
                </a:r>
                <a:endParaRPr lang="en-US" sz="1600" b="1" dirty="0"/>
              </a:p>
            </c:rich>
          </c:tx>
          <c:layout>
            <c:manualLayout>
              <c:xMode val="edge"/>
              <c:yMode val="edge"/>
              <c:x val="2.7089274313683763E-2"/>
              <c:y val="0.293101903928675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8714160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5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'[United Ways Atlanta Original Dataset - RAR.xlsx]Radar'!$A$3</c:f>
              <c:strCache>
                <c:ptCount val="1"/>
                <c:pt idx="0">
                  <c:v>Butts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'[United Ways Atlanta Original Dataset - RAR.xlsx]Radar'!$B$2:$O$2</c:f>
              <c:strCache>
                <c:ptCount val="14"/>
                <c:pt idx="0">
                  <c:v>College/Career Ready</c:v>
                </c:pt>
                <c:pt idx="1">
                  <c:v>HS Grad Rate</c:v>
                </c:pt>
                <c:pt idx="2">
                  <c:v>% 3rd Gr Reading</c:v>
                </c:pt>
                <c:pt idx="3">
                  <c:v>% 8th Gr Math</c:v>
                </c:pt>
                <c:pt idx="4">
                  <c:v>% Low Birth Weight</c:v>
                </c:pt>
                <c:pt idx="5">
                  <c:v>% Children w/o Insurance</c:v>
                </c:pt>
                <c:pt idx="6">
                  <c:v>% in Poverty</c:v>
                </c:pt>
                <c:pt idx="7">
                  <c:v>% Not Finan Stable</c:v>
                </c:pt>
                <c:pt idx="8">
                  <c:v>% Cost Burdened</c:v>
                </c:pt>
                <c:pt idx="9">
                  <c:v>% Mom no Diploma</c:v>
                </c:pt>
                <c:pt idx="10">
                  <c:v>% Post-2nd Education</c:v>
                </c:pt>
                <c:pt idx="11">
                  <c:v>% Adult no Diploma</c:v>
                </c:pt>
                <c:pt idx="12">
                  <c:v>% Adults w/o Insurance</c:v>
                </c:pt>
                <c:pt idx="13">
                  <c:v>Unemployment Rate</c:v>
                </c:pt>
              </c:strCache>
            </c:strRef>
          </c:cat>
          <c:val>
            <c:numRef>
              <c:f>'[United Ways Atlanta Original Dataset - RAR.xlsx]Radar'!$B$3:$O$3</c:f>
              <c:numCache>
                <c:formatCode>0.00</c:formatCode>
                <c:ptCount val="14"/>
                <c:pt idx="0">
                  <c:v>0.10452273998137807</c:v>
                </c:pt>
                <c:pt idx="1">
                  <c:v>0.45987206866861702</c:v>
                </c:pt>
                <c:pt idx="2">
                  <c:v>-0.37559197386495824</c:v>
                </c:pt>
                <c:pt idx="3">
                  <c:v>-0.98012876303159002</c:v>
                </c:pt>
                <c:pt idx="4">
                  <c:v>-0.19988215472475301</c:v>
                </c:pt>
                <c:pt idx="5">
                  <c:v>0.43824903468880771</c:v>
                </c:pt>
                <c:pt idx="6">
                  <c:v>7.0308106348911895E-2</c:v>
                </c:pt>
                <c:pt idx="7">
                  <c:v>5.3109765960776982E-2</c:v>
                </c:pt>
                <c:pt idx="8">
                  <c:v>0.48291470848893064</c:v>
                </c:pt>
                <c:pt idx="9">
                  <c:v>-0.47080871500115345</c:v>
                </c:pt>
                <c:pt idx="10">
                  <c:v>-0.66310828647708864</c:v>
                </c:pt>
                <c:pt idx="11">
                  <c:v>-1.3497729278146193</c:v>
                </c:pt>
                <c:pt idx="12">
                  <c:v>5.5046002903663314E-2</c:v>
                </c:pt>
                <c:pt idx="13">
                  <c:v>-0.12141176055187232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7E-4171-B65B-128E301FC83E}"/>
            </c:ext>
          </c:extLst>
        </c:ser>
        <c:ser>
          <c:idx val="1"/>
          <c:order val="1"/>
          <c:tx>
            <c:strRef>
              <c:f>'[United Ways Atlanta Original Dataset - RAR.xlsx]Radar'!$A$4</c:f>
              <c:strCache>
                <c:ptCount val="1"/>
                <c:pt idx="0">
                  <c:v>DeKalb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'[United Ways Atlanta Original Dataset - RAR.xlsx]Radar'!$B$2:$O$2</c:f>
              <c:strCache>
                <c:ptCount val="14"/>
                <c:pt idx="0">
                  <c:v>College/Career Ready</c:v>
                </c:pt>
                <c:pt idx="1">
                  <c:v>HS Grad Rate</c:v>
                </c:pt>
                <c:pt idx="2">
                  <c:v>% 3rd Gr Reading</c:v>
                </c:pt>
                <c:pt idx="3">
                  <c:v>% 8th Gr Math</c:v>
                </c:pt>
                <c:pt idx="4">
                  <c:v>% Low Birth Weight</c:v>
                </c:pt>
                <c:pt idx="5">
                  <c:v>% Children w/o Insurance</c:v>
                </c:pt>
                <c:pt idx="6">
                  <c:v>% in Poverty</c:v>
                </c:pt>
                <c:pt idx="7">
                  <c:v>% Not Finan Stable</c:v>
                </c:pt>
                <c:pt idx="8">
                  <c:v>% Cost Burdened</c:v>
                </c:pt>
                <c:pt idx="9">
                  <c:v>% Mom no Diploma</c:v>
                </c:pt>
                <c:pt idx="10">
                  <c:v>% Post-2nd Education</c:v>
                </c:pt>
                <c:pt idx="11">
                  <c:v>% Adult no Diploma</c:v>
                </c:pt>
                <c:pt idx="12">
                  <c:v>% Adults w/o Insurance</c:v>
                </c:pt>
                <c:pt idx="13">
                  <c:v>Unemployment Rate</c:v>
                </c:pt>
              </c:strCache>
            </c:strRef>
          </c:cat>
          <c:val>
            <c:numRef>
              <c:f>'[United Ways Atlanta Original Dataset - RAR.xlsx]Radar'!$B$4:$O$4</c:f>
              <c:numCache>
                <c:formatCode>0.00</c:formatCode>
                <c:ptCount val="14"/>
                <c:pt idx="0">
                  <c:v>-0.57856036391183596</c:v>
                </c:pt>
                <c:pt idx="1">
                  <c:v>-0.5404227999615947</c:v>
                </c:pt>
                <c:pt idx="2">
                  <c:v>-0.45353021648178093</c:v>
                </c:pt>
                <c:pt idx="3">
                  <c:v>-0.61128907523678633</c:v>
                </c:pt>
                <c:pt idx="4">
                  <c:v>-0.27389160365904203</c:v>
                </c:pt>
                <c:pt idx="5">
                  <c:v>-4.0659058392685382E-2</c:v>
                </c:pt>
                <c:pt idx="6">
                  <c:v>-0.18244402007260899</c:v>
                </c:pt>
                <c:pt idx="7">
                  <c:v>-9.8912333635081687E-2</c:v>
                </c:pt>
                <c:pt idx="8">
                  <c:v>-0.26027208642073735</c:v>
                </c:pt>
                <c:pt idx="9">
                  <c:v>-7.4345997291833749E-2</c:v>
                </c:pt>
                <c:pt idx="10">
                  <c:v>-0.28225571397332871</c:v>
                </c:pt>
                <c:pt idx="11">
                  <c:v>1.4165567312474306E-2</c:v>
                </c:pt>
                <c:pt idx="12">
                  <c:v>-0.12505438093600818</c:v>
                </c:pt>
                <c:pt idx="13">
                  <c:v>-0.25858138026784794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7E-4171-B65B-128E301FC83E}"/>
            </c:ext>
          </c:extLst>
        </c:ser>
        <c:ser>
          <c:idx val="2"/>
          <c:order val="2"/>
          <c:tx>
            <c:strRef>
              <c:f>'[United Ways Atlanta Original Dataset - RAR.xlsx]Radar'!$A$5</c:f>
              <c:strCache>
                <c:ptCount val="1"/>
                <c:pt idx="0">
                  <c:v>Clayton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'[United Ways Atlanta Original Dataset - RAR.xlsx]Radar'!$B$2:$O$2</c:f>
              <c:strCache>
                <c:ptCount val="14"/>
                <c:pt idx="0">
                  <c:v>College/Career Ready</c:v>
                </c:pt>
                <c:pt idx="1">
                  <c:v>HS Grad Rate</c:v>
                </c:pt>
                <c:pt idx="2">
                  <c:v>% 3rd Gr Reading</c:v>
                </c:pt>
                <c:pt idx="3">
                  <c:v>% 8th Gr Math</c:v>
                </c:pt>
                <c:pt idx="4">
                  <c:v>% Low Birth Weight</c:v>
                </c:pt>
                <c:pt idx="5">
                  <c:v>% Children w/o Insurance</c:v>
                </c:pt>
                <c:pt idx="6">
                  <c:v>% in Poverty</c:v>
                </c:pt>
                <c:pt idx="7">
                  <c:v>% Not Finan Stable</c:v>
                </c:pt>
                <c:pt idx="8">
                  <c:v>% Cost Burdened</c:v>
                </c:pt>
                <c:pt idx="9">
                  <c:v>% Mom no Diploma</c:v>
                </c:pt>
                <c:pt idx="10">
                  <c:v>% Post-2nd Education</c:v>
                </c:pt>
                <c:pt idx="11">
                  <c:v>% Adult no Diploma</c:v>
                </c:pt>
                <c:pt idx="12">
                  <c:v>% Adults w/o Insurance</c:v>
                </c:pt>
                <c:pt idx="13">
                  <c:v>Unemployment Rate</c:v>
                </c:pt>
              </c:strCache>
            </c:strRef>
          </c:cat>
          <c:val>
            <c:numRef>
              <c:f>'[United Ways Atlanta Original Dataset - RAR.xlsx]Radar'!$B$5:$O$5</c:f>
              <c:numCache>
                <c:formatCode>0.00</c:formatCode>
                <c:ptCount val="14"/>
                <c:pt idx="0">
                  <c:v>-1.108127581565659</c:v>
                </c:pt>
                <c:pt idx="1">
                  <c:v>-1.0859172408183637</c:v>
                </c:pt>
                <c:pt idx="2">
                  <c:v>-0.7690334699422402</c:v>
                </c:pt>
                <c:pt idx="3">
                  <c:v>-0.77976530066290228</c:v>
                </c:pt>
                <c:pt idx="4">
                  <c:v>-0.58240249417295731</c:v>
                </c:pt>
                <c:pt idx="5">
                  <c:v>-0.48676195552439411</c:v>
                </c:pt>
                <c:pt idx="6">
                  <c:v>-0.55307456910810948</c:v>
                </c:pt>
                <c:pt idx="7">
                  <c:v>-0.73738182978956512</c:v>
                </c:pt>
                <c:pt idx="8">
                  <c:v>-0.64927916570262156</c:v>
                </c:pt>
                <c:pt idx="9">
                  <c:v>-0.7686085099286083</c:v>
                </c:pt>
                <c:pt idx="10">
                  <c:v>-1.0444629094555276</c:v>
                </c:pt>
                <c:pt idx="11">
                  <c:v>-0.73104489716161269</c:v>
                </c:pt>
                <c:pt idx="12">
                  <c:v>-0.68107606514834551</c:v>
                </c:pt>
                <c:pt idx="13">
                  <c:v>-0.701188325855295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57E-4171-B65B-128E301FC83E}"/>
            </c:ext>
          </c:extLst>
        </c:ser>
        <c:ser>
          <c:idx val="3"/>
          <c:order val="3"/>
          <c:tx>
            <c:strRef>
              <c:f>'[United Ways Atlanta Original Dataset - RAR.xlsx]Radar'!$A$6</c:f>
              <c:strCache>
                <c:ptCount val="1"/>
                <c:pt idx="0">
                  <c:v>All Else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cat>
            <c:strRef>
              <c:f>'[United Ways Atlanta Original Dataset - RAR.xlsx]Radar'!$B$2:$O$2</c:f>
              <c:strCache>
                <c:ptCount val="14"/>
                <c:pt idx="0">
                  <c:v>College/Career Ready</c:v>
                </c:pt>
                <c:pt idx="1">
                  <c:v>HS Grad Rate</c:v>
                </c:pt>
                <c:pt idx="2">
                  <c:v>% 3rd Gr Reading</c:v>
                </c:pt>
                <c:pt idx="3">
                  <c:v>% 8th Gr Math</c:v>
                </c:pt>
                <c:pt idx="4">
                  <c:v>% Low Birth Weight</c:v>
                </c:pt>
                <c:pt idx="5">
                  <c:v>% Children w/o Insurance</c:v>
                </c:pt>
                <c:pt idx="6">
                  <c:v>% in Poverty</c:v>
                </c:pt>
                <c:pt idx="7">
                  <c:v>% Not Finan Stable</c:v>
                </c:pt>
                <c:pt idx="8">
                  <c:v>% Cost Burdened</c:v>
                </c:pt>
                <c:pt idx="9">
                  <c:v>% Mom no Diploma</c:v>
                </c:pt>
                <c:pt idx="10">
                  <c:v>% Post-2nd Education</c:v>
                </c:pt>
                <c:pt idx="11">
                  <c:v>% Adult no Diploma</c:v>
                </c:pt>
                <c:pt idx="12">
                  <c:v>% Adults w/o Insurance</c:v>
                </c:pt>
                <c:pt idx="13">
                  <c:v>Unemployment Rate</c:v>
                </c:pt>
              </c:strCache>
            </c:strRef>
          </c:cat>
          <c:val>
            <c:numRef>
              <c:f>'[United Ways Atlanta Original Dataset - RAR.xlsx]Radar'!$B$6:$O$6</c:f>
              <c:numCache>
                <c:formatCode>0.00</c:formatCode>
                <c:ptCount val="14"/>
                <c:pt idx="0">
                  <c:v>0.23671961324151497</c:v>
                </c:pt>
                <c:pt idx="1">
                  <c:v>0.22353657204923011</c:v>
                </c:pt>
                <c:pt idx="2">
                  <c:v>0.17951339158989965</c:v>
                </c:pt>
                <c:pt idx="3">
                  <c:v>0.22271467733737207</c:v>
                </c:pt>
                <c:pt idx="4">
                  <c:v>0.11976639447143177</c:v>
                </c:pt>
                <c:pt idx="5">
                  <c:v>5.8553557800205942E-2</c:v>
                </c:pt>
                <c:pt idx="6">
                  <c:v>9.2760314437616564E-2</c:v>
                </c:pt>
                <c:pt idx="7">
                  <c:v>8.7247282994384737E-2</c:v>
                </c:pt>
                <c:pt idx="8">
                  <c:v>0.11812895934909354</c:v>
                </c:pt>
                <c:pt idx="9">
                  <c:v>9.5707943980376978E-2</c:v>
                </c:pt>
                <c:pt idx="10">
                  <c:v>0.16212738737335056</c:v>
                </c:pt>
                <c:pt idx="11">
                  <c:v>7.9228587657033181E-2</c:v>
                </c:pt>
                <c:pt idx="12">
                  <c:v>9.3977438950669831E-2</c:v>
                </c:pt>
                <c:pt idx="13">
                  <c:v>0.13199083844326642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57E-4171-B65B-128E301FC8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0504559"/>
        <c:axId val="1863690447"/>
      </c:radarChart>
      <c:catAx>
        <c:axId val="2110504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3690447"/>
        <c:crosses val="autoZero"/>
        <c:auto val="1"/>
        <c:lblAlgn val="ctr"/>
        <c:lblOffset val="100"/>
        <c:noMultiLvlLbl val="0"/>
      </c:catAx>
      <c:valAx>
        <c:axId val="1863690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0504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7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'[United Ways Atlanta Original Dataset - RAR.xlsx]Pivot Table'!$G$7:$G$19</cx:f>
        <cx:nf>'[United Ways Atlanta Original Dataset - RAR.xlsx]Pivot Table'!$G$6</cx:nf>
        <cx:lvl ptCount="13" name="Row Labels">
          <cx:pt idx="0">Fayette</cx:pt>
          <cx:pt idx="1">Cherokee</cx:pt>
          <cx:pt idx="2">Coweta</cx:pt>
          <cx:pt idx="3">Cobb</cx:pt>
          <cx:pt idx="4">Paulding</cx:pt>
          <cx:pt idx="5">Henry</cx:pt>
          <cx:pt idx="6">Gwinnett</cx:pt>
          <cx:pt idx="7">Douglas</cx:pt>
          <cx:pt idx="8">Fulton</cx:pt>
          <cx:pt idx="9">Rockdale</cx:pt>
          <cx:pt idx="10">Butts</cx:pt>
          <cx:pt idx="11">DeKalb</cx:pt>
          <cx:pt idx="12">Clayton</cx:pt>
        </cx:lvl>
      </cx:strDim>
      <cx:numDim type="colorVal">
        <cx:f>'[United Ways Atlanta Original Dataset - RAR.xlsx]Pivot Table'!$J$7:$J$19</cx:f>
        <cx:nf>'[United Ways Atlanta Original Dataset - RAR.xlsx]Pivot Table'!$J$6</cx:nf>
        <cx:lvl ptCount="13" formatCode="#,##0" name="Population">
          <cx:pt idx="0">113459</cx:pt>
          <cx:pt idx="1">254149</cx:pt>
          <cx:pt idx="2">145864</cx:pt>
          <cx:pt idx="3">756865</cx:pt>
          <cx:pt idx="4">164044</cx:pt>
          <cx:pt idx="5">230220</cx:pt>
          <cx:pt idx="6">927781</cx:pt>
          <cx:pt idx="7">145331</cx:pt>
          <cx:pt idx="8">1050114</cx:pt>
          <cx:pt idx="9">90594</cx:pt>
          <cx:pt idx="10">24193</cx:pt>
          <cx:pt idx="11">756558</cx:pt>
          <cx:pt idx="12">289615</cx:pt>
        </cx:lvl>
      </cx:numDim>
    </cx:data>
  </cx:chartData>
  <cx:chart>
    <cx:plotArea>
      <cx:plotAreaRegion>
        <cx:series layoutId="regionMap" uniqueId="{240728AB-A129-42F5-8652-181CFC86BE59}">
          <cx:tx>
            <cx:txData>
              <cx:f/>
              <cx:v>Population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5Fxnb9zIsv0rC39+1LIDO1zcvcBlmqQZRcvhCyHLWjZzasZf/2okS7JG410vMJLx8IANsEkOm9UV
Tp2q6n/fDP+6SW+v69+GLM2bf90Mf7xTWpf/+v335kbdZtfNURbd1EVT/KmPbors9+LPP6Ob29+/
1td9lIe/YxPR32/Uda1vh3f/+Tf8WnhbHBc31zoq8rP2th7Pb5s21c1fXNt76bfrr1mUu1Gj6+hG
4z/enRc3ydfr9Pbdb7e5jvR4OZa3f7x7fte7337f/bEXL/4thbXp9is8TMgRsyjmJuIYIWlK8e63
tMjDb5cNQY9MzBjHhBEsEDH5w8s31xk8/1NLulvQ9dev9W3TwEfd/f/7R599wR/vZv999xefflO0
ud7KNATx/vHufR7p26+/Xehrfdu8+y1qCuf+BqfYft/7izuB/P58V/7z752/ABHt/M13G7crz7+7
9GLx/vV4q/WBt40iIjEiFgP9wy82jUpqcmkJKSgRu5v2M+vZv2ePT/7Elj3ee5gde76Dz1X4Tnel
CcKg1DLJjjT4ESdCMGQKAuKg2+v39nOvwo/r/Auj+mfS+O/xSwV+fMtrS0MeMWqaoB0WIkhQc1c3
rCPEBUemJNx6bUEsNr9UEKYJbg0xhgjn5gu1kODZKJLg1UzTEpakry6NX6gWFB8Jhi0KPl5wYlIJ
fvx7Py/REZgGsTDHGDEut9df10gWe7z8WxkJlkeCMw4OEtwnp7Dzz2TBjiSSnCFmcY6oMNFry+Ly
4y+0EwF2IMBAKAWJgG7A134vDYGOTIEQiMviAuFX9xkfrn6tLCjGFgRWRkzBXsiCHlFLcBObgoNn
vZPV61rJ6tMvlIbc2gHsPaagHxLv+gy+DTWcSClBFG8CM05/oc8g8siyJAAqwhll917hmZ0Q0A2G
MAEnalpb8PXaXuNk/gt1A2CE5CYgCZMKstWBHa8hjyiihH1zGy/yhkdPfzDQdfn6WGMnRXjlpAFS
xiJ/0KHDpHocLFUCDMYWki9xMjg3xqTFTYmxgDtgS585t79f0A9g8rcHfyZn+HbrK4Nkio7AtwPw
o5ZF8L0ff2bL9AhS3cewx7dZ8WuKYq8lv40oCDsiAhAf5P6Whbi1a8hbYIgEBnEBUt6mDbsw+cBa
8d/zPU7tbURBzSPKMbcQQ5wSBM7+uU+T5hE2OZWMUWLCf0z2ulqx2JcvvJEoyBFC5HnO/L2BcPAV
GDIFk0mId8A17ObUB9aKzT4Y9EaiAPxLuUmAXgAwhOkLTMiOMCPMgjSTgUDEi7h/YFHszanfRhTg
K6wtBjKZwITjuyTxe60Q8ggBv4IhmZCSvb4o9oLjNxIFYGNIpyl4CiQpeUGzcAEGhCn+QdZ0YJ3Y
i4sPKog3hT6Ouq2L5PaghCngVbJ1aECBcHrPbzxTXeC5GaEc7Hg3xf2p1exHPk+P7mCfjfMyyj3d
/Mroh1jg0SDmQ8CHnE5YLzwaoCMMDg/YQwCDxNzlgp4W+o/B+9OjOwK5+KUCoUeYwvfehX2I67uB
H4ogoBlg41jgfYTQ01cdTiD7iiBP73ltDQH8C1CQQj0Iaj+Q570kkZlJttkE5BJvpCH7SPW3Ewig
YMIkoB0OOb75AgRIcC8MgCOwihgw4h3Z/H3C8LTQw2nIPtLw6T2vrSEcPhiwn2mBUDDZRcoU2GRw
pBgCJMDkF9n/0zIPJ47Vxa91qRJSAmya2IIwckcZfx9eJD0CimSbZREwnJe59WsI5GT1CwUC9Qa+
LcdJQMRQe2O73CEYDAO14QJiMVgLCO95LvUaAtlXcXh6z2EM5k1xklu0YXrdPEjuQBwR8B5bPo8R
woHtfJ4CQyQERk9A6rcHKP3McvbjpMcnd1DBviD4eO9hNuyHZWVqHYF/4wQBlYvMPWyABXwvAQWH
pO9lLfVxlf/YwT0+uSOL9R5+8/HeV5YFcN8EoCJAQcEtKnaUAuIhJEMS2kgAXFv3wfH74Pe4yoPJ
wjl56doe3/LashBQFQHOUAIVBAT4i7oyVFiPgAogHEGuAej6wTrvmw0eV3kwWWz21Mse3/LKsqDb
1gpI9E3AAlA8ZLvk4Z0sJNTgEegGF8AKvLY0PuypEL2VNIAekUCtbytmABDJboUdH1EpQAYCOBLr
ZVb1uMqDacb6F1oJJUArc+irwJYwLfaSSxVHZIuXAEECDW/d9SO8rs+4cH+dz4B6A/hH+FZgEhn4
jd2MW7IjcBbQpASdeJy8bFE6vG5svF8oDQaFJsiywRqAON4mkM9BxrbkICXFYEwICwi+r+5DPyx+
oTTIEYYmPWgpIAiDSJ7LAurJkIpDXgldCYQiuPq6VnKyp/zyqH2vHE0AZUAIgaCKoekGrOG5JIQ4
wluChkO/DvhXa5eVelzlwfznvvrL41teWxbiCKzDgtY0oJ3uSJbn0oD8CUtIrzHYyEPXzutqxr78
+sDSeNPkySn6W339YE+HyZ0I2Ci0fkAJERzcLhi6y50ARsOOQpsd9EzsuLWfWND+7OnhwZ2EYV/y
9HDrYbT3TfdrfpvX4yG3Cx1ttwnKelICfJW7MVmAhW0dDdTG75rfd7fr79ezf7e+PbezWfvYzW93
HmavfpjnwgQAwFFimSbQU4DZnvsZUFpkATSBAuc2mXnRFHJYKexT2beRAiA0AvUhS1CAHqALe4z3
vuoJvbMQjXdM97BS2NcN8jZSgAgsgfCgkoBhvGB1wSKIhN4H6JUWMA3yoivmsFLYV+d+IymwIw61
L0Ds29GYl9UP6HsUQIExaK+H3oeX4xWHlcPVnoz2beQA/TDA90BZDEN1DKobuzYBOB0q4NAZBAnL
g5y+xyCHlcM+9vZt5EDEEQVAiiET4YwxGCrY8ZFQ/EECfAfQhYDWXnQFH1YO+5oe3kYOWx9pke2n
ghf4NkjzrMhhQo0dlIEJAk2y4gWnf1g57EPnbyMH0AfwgQhmRiBj3zNiI8kRdEsDOwishrVnsuSw
ctjH8ryRHKB1kAC5BwzOXj8JGRvYAhT/vlUMdtm/w8phX//vQeXwpmh3BqOlOQwNHhLwkiMJnY1b
+yXgt18C3u2oJ9TsoEi57ex+UcP+qSXtx7xPj+7A3n2A7+nmwyDfN9230+s2/QpTwQfeN+gx244u
3hWPX4QfKLZDWMJbPkBsWxWhWeP7MPxTS9q/b0+P/sS+Pd18mH37YcYCcQhtp/q2o1l8yxDuMkX0
CEhnyO0gBll7JjGeFvqPqaKnR3cEsg+zP918GIG8qSI7xZcvD3p0GHJEQjZNBUyZQzfAPudjQZzA
AKyhnPRyeuZvl7Nfge8f29mrfU7n/sb/g/tkt1ofuANgy7kDzGMwHAF7sUPOC4gi1nZIFPzRNgvc
pUX+fj37d+rbcz+xVd/u/D+4V+7t6jo9sFXBhKrFoPVISArdnC894TZPhYo9EOv7ao5/v6D9u/Xw
JT+xXQ+3Hma//iooCKAtwIHAVPc+AkccQVs6+TauBh0uOxTOwzL/cUh4eHBHFPvSk4dbDyOKtw0H
6fV48HE0aBeBMTSobAmojO6yC8A8ku38NQIGQsJE2i6scX5iRfuV9/HJnS3bGxce3nKYPfux+sJ8
PoWMEUattojmRQsycC1Q/qMAeqBxe0/16/Gb/rH+Pj65I419fMvjvYeRxqtq8F8v8dnHovszZ34o
un96pg6GuWggg4AwhvbGl70PEEIptIBYQDJCmXvbIPsAtO57hGa3RR1Gf1Wauj9m6MWJOo8PPvu6
+4/7a3G8zrE5O/v73bk5j0cSudf62rs7zOinr94ZNRyxtPPot5xnP1a939rF1z/eQUUVBrQZeP/H
c5K2P/QsY3rKQPc9d3vd6D/eGbCLMEYCwfeRD3v3W397fwnmCQDMgqlu+fL7UnZe1FrBeUtQT2Fi
S4hs+8nv974p2rtL8INQGIQOIRic3s4XosfTpE6LdAyL/FFq3/78W95mp0WU6wZ+GMFgZnl/3/Y7
oU2Pwlga5IWIIjjCCchquH5zfQ7JKdyO/sdkmUyTrBLz0Thtwz63GyFO27jq7I5QP28C4QOxIy+M
HhsnA9cWc/rKijM7K9Iis+O+bS+boBxSOyjC1o87ZTpDNsafYoVnash9IzbcKShXZhK5WOTzhhte
09WrICaLrp1WGFezzqidiXWLpEHLMDJWqptmQVue5F04L7PmsxVPflzEfhw2Ls9ivwnJMS6Nq4iQ
+cDik6ChKxmyZdyjRRjHV72pvmaqLewuHWJbjtNKt/EqovWFSvmqJv00y3M1R2rQX0kCx3PV6LQb
TLWaqs6P244epxHesBydFgZ+H2RZb3d6mDeomos4uDGDxE/atPECkrbMpqrvbY6CxpnySDpFpiq7
avl4YcZt5FWGQewxM0u7kMaF6M1ZzaprrkjnDGm/oiwYnSZB51MUnOUdnZExk14VW34fpEtg1WI7
LNMZH+imLKPQTsdE2pkY/K7r57zLVjgXtUeZtZBcmZvOMhdlEivbCNh7yH0XulPLoSd21cR+oocl
V+g07qJ5aUUrXExnliznSWt6rSxSOyfxl1SNJ0YmTuuCrGsVvg9wNJMt/WJwDLInnqmNtUbTuqjL
i7auvwyW5XHBNj2tFk1NznJEPNaXs8xKlnU7OYZO1yPSCzPKfKM3j9uo93Fava9xGtrFoJajkS2S
IlmameEbSm2qEl9Mk7mgk5k7momLlMoTIxhCu5LTPJu0l3LpsRbWGwfhjE3dVaDC02GsrtOiu+xr
+b4y6/O4CRc6Dz9UY7tBY7wwMHVlGh5TS3+02mA9qmpWqNBNe9hHs/JVZS3Hql42ut30dbsphHGc
VOI8x8M563JX9fJ9gALHkHrO+DCPGTfskZTYLvv4BDR9PuBuHep4M/b1cZYMoBhNvsom7Fl55GnF
51FtLBJDXY0dXxa59tVQzWmfzDqFSluibiX65IbGsYeLZla0WW5rXi5D3S4VJYspVaepVa+HpL5q
sxa7YZAMthblXOnG0zX5UrWGj0nggYq4rG7+3CZmDsqDz0iYJybBqwyHvgiT4zBmZ5j0s67AyB6m
gNptmyyNoZpNmi6NKFJ2Ug4bRqYlyuXaarSyrbJYJaJZZGrwVVasqrZfKhIsq2K6YiSmbtCJ3laW
OQ8GPq+N2I94jOALklVTRpeCpfO+y5c80a2d0OpY63Gd1XSwWVfMe0POJh4szcA8lkW7KAftty09
joZg3o70U5aNp11EFrGSC/Ck72NjOitIkNktC9yhoUvC1de4GJfaaleGnE7F1Pa2TALh1KRdwQjm
iud0GcVqIZnyYb7dn2ADkrG5UFl5DFXtFQLL7JGatWm2jnLLVdE4Z02+7Bu0qJvRm8D12jEhp98f
JffMJd8U5VhHIezGXXB6/ON/Ntedvq3uzpZ7+svtEYFPf4KgvQ37ze5N2+D5eNfTURPbYPV4WN1O
CLw/Z/AH8fEvL/6j4EmAYPxx8HTgeMSn0c2nkLt96iF04iMYG4LZIYBH28OmGLQFP4ROaHfbtmVA
6JJsC4QBGz2Ezu1JBBYc5bY9uGnbiwCXHkInoGNGoJsQwZA2HH0HsfBBCs/2CVDDntAJOrITOiVM
+QHZCrkzHHoEOSW86fvQabScxRLXzbyQ7WWNSeJErWF9Un1YOjpFOrYn1dYOKvMGwA06LqewbuwJ
YrhtQvS7wnWt7HQKJ5e0VDtcNxBMME6sk3Ii9JKwqdLXdV9X5LjPysu4mLwhMy6lUh8ynl4nEs/g
30UDzovrxG2zyXAy3ly2XdDbIYRf6MVejInpko6mdqXzwh4nteANrpx0xPYg1XWJ+zUGr4f5tMBM
L2s5fskQ9YomeA/H+vhtRxI70918mDqnmFoP6+CY6WpGCl16icpimzA12GkfLDKjPG8pCo+zaTzm
JbeL1LgSab2JSAdfoEw7acQNDeWmSop1IVLPDIZL2lM/ZWqT6nzJUOjlwvTTJjgWqvcaTGc1Tjze
DN6IA0e0o0dTMcuq+EwVgZ91k2vluT8mZBbzySG4n03ldDmGZuWYHTntzUDbnIUuLeOPZtAadhjF
m7SuA09Y1lWh29qOaCJ8JY10aaRVYRtDcAMT/umiHaZTOZamB9mYy6r8ve7RaZPy2OMFNl2jKaUL
0+3hImz7yYnDopsVjfhIO5TaBpWDE5bGPJPoOOTDddeEPsC587YPpE106OdkvAphw8SoF7Ccj8SM
l2PTLifKFiI151ZdLkICIXYU66Y0PNRkn4MaL4qSp3YfSa/MWp+zzMuaftHhYhazbklyiL1DcJkq
6cAPABYZ1UmBeictwNmT+iJB1jzE1Osl8us4Xlopu8p0MiN1dlEbwpkCYx5BBKHt5MoqcQfQOdEY
PmPalYPpI5S6skXzKk+XBaUONtQx7Rrt9hUu5ylkpa5M0txBQ34GB5b6fMrXo1GnLh6bIrSREV/W
IvtiYfUpRnXrlS2fXEZDD49fYilXfKjODHih05npzKj7xI+VcWak47rqAPO12Vh5PFV+BGJyUd/5
esSnTcZ82bSRjfMicJMJLQaRuBkJfazV+4JUftZnZzIffWMoFj2aVlkk/bDVnmGFm6LnxzQmy5y1
Lq8bz4qbUzJZTt6g0VFKlgvZGda6DflmNPPMiUgU+DUS0wzrboHMVthTUZxzonyw2tihQUBa+/9j
kHjIX++8PQxBQiry4wDxmKV+l1zdP/MQHkzgQqAF6/tO4IfwAGODcAQNjNhyiBCQYUFS8xAeIKV7
CAfmljqCFiaovgM9KvA/igZQhHgRDiBEwa+ZDMICDHjCm74PBxIXuQjAq82brLwt4iqzp9Y2p+pP
6CBaDgbWdiuT91FWHZsknI1KRY5QXbtMJ7Qem8TmKu28UDShnQ2J6aSBjmyog4QAjuLSyQLuBbXE
NmqkcpoenYnW2Ii+IXZYENMpBfmzHs3SheMLbidWLU1myFVMushPVaecIqYbw+gSt6FdZ6MB1f7A
jdyvVbUhSdx4aZaWXm/pzJuaUXmkFZsMf+xR7GgrjZ0mjqnNCuu0NIzCaRMrdhlp1kY2Cr82ptSG
JzvHimPs9AFZpF1m2CrBX/PBCt14Im6TzJUZ9U6d4E1e0M+oHnP4wQnBVeaPsXlNAeAGadDZDcCu
TGaLceq1k8St8MpCnHS6caKEcYej3BNj3zvbFttZRGnlxkpddFl3VgWFsoUsKruOxI3MTBdbg/LM
Lshc3VDT7iprglVa53FSwXLL963u+uMpWRX5NC1o37lZ00CQzkbipSXNvGjsqSPBxbt0UmcGG29p
ahzHIXMji8ySDJxMPs2iAfl9THNbpWW/IG1uwz94TM8SZi6sqVpUGZpckNWpCXBZKBkvg7FasnYC
fACRw6t1Fdm9qUunSpHT1mpwOFPMzkjhjHoY7AGLr1kXberE+BN3gauNZWHGM4LVzJqsG4mDeZrn
H/JQgD6wWdhaNwkPe0i/ypMRPiuY6lPe6g9BRo9LmTuRDkKXJVjZsWhqpxqYW0Tt2WSMqRtn4rzX
9JPRmg6tixmhxxgOii55bAN6/9AG8fGIJ2rnXABEJo0HZxBDHKLH1OipV5WDHYz1zBijW52OvuCK
giok55iUX4NOziiNvK7KlE3GaV4U2VLnNLaHIQ3dEeNw1cvRg5Ya6epU1b7omkVXheGKpc2FFSCH
muMNsW7HNsDuoEzpkSmyUUhNLwlA6mmiI58jDVGTlouRgskEfbouBfAHuA2Qn+UW9huLSVsU43ms
4syPmkCtWzNe0GRsL9LGFTqp5uBYsrO+Wmk86JWOhsuhC9O5EY8OaQztjKEVLCwZfJx0uo3jFiCq
xk8rFdoiNuhK4GHddcRyIiNzIaqE7sTj1CMh5DxFFBm2UHhlGm0Q2rCZVaD4rGlb6ZktqO8YNJeN
aNVCqWp087b/jJwxCHMv0ZVw4moAd8GKdZOYn3MjlItxRO/jgSA74syvSbys+mk6jo3ouChAdwfE
phnqpk+qk5mnuvo413T0m2BwmNGPjqb0pEhE7fC+T2w5tPMgiAwvAC/lt7w560RkztFXYyzlQieh
5SIM+W0bAU1UqMCTY8JWud5+dDmcijzufTR2nQM3zMOsCuYGEzMLUAlkWMhwzbYRDgac7NCkKh1g
DKZLokA0Un2JjKZxyqG6GEaRnECb3WgrmS5rbpVnHHUVXCONG8fJqteWYcdFUPmMf0wMiTZW2bop
i30iI+u4tsKbRifdLCjwVV9HbF70IFjVVsDOhC21wSqkA3Q6dkXTCz8jlTNmhbDbruptHYrCHXD5
KW255VODtqu0dIe6wM403NApiy6tIXEnVMfAdnSZPSBtzunAKs8SiDtNxo97oyY2mwz4njDRjpGs
DL7qqjLzs+lrwOvaqxDrvLKT61h3HJ7GsR3EaT3vTeoknanAWbIrDdMubgaOpqvwaDc48Qet6vMi
BK4rkYNnlmljy56lLsTCVQPQzDFKVZ2wGs2bMH9PGhX4o+QzwoZiVYzNgqroMwTQzKNTcB71mQ3T
I8OZWWlXTUR6CRvq45423J6miNnGlGdXOs+vuTms44H2J0hAQBEyuMliA95fJ67Ia7VG6osR543T
NVPpMau2HJiBfI+b+CqrDeI3ebRqQfm9JmqAUjL71ANW7ESAGmAgWBZ9XToSTkWYW1E3uqrLsdfA
0eU+HtuVGMLUb4NA+0YFTFqkPhnQe3s6xmKpRpP6sqtaG0bJslnYDJ8Ub4sN4uFVN+plLyNuh3Ux
umUslGMhEbkaG+fW1MR2HZonSFbnqo9aR7Km/0hxM21ozc+7wsqXg4alIhUgm/BeuUjU04I00fS+
MMxTUWXDakgAa4ZDlc1KOblFPClXR93wUZVoDQGtmeOaRMuxPM2LKQVmhqK5UQXNirUgEQyZUzIF
zUx0eXOiigUO8gQ8aSJneVBs0ti6bnEbLTLIlVqi609WX8eOyhHkdCPsXz72x23YqJMgHDc4LCdP
W13rNlbxBWIN+zBx+n7El6nuhlVaR7mXY3nR5UlhY1F/SKb0piOBXKoo4C7o0nwSk896V+JJKFtm
1qw2+demqHMbcvGPwOhKG5XxppdmueyXTE/dTBE52iM1gFRqqAMMyLQqW4/0Rneed/Fg41SeCFV2
LpFDPJOoypYCgnGatclGxHStskouwVVjQCLjxsylcFujNi5NMGhnHPWnmPPEp5WZz+A0KA0Z10hA
sCGkdJNlAaPHTS+clOHwhNR2W47Ms8pcuhmr1bKNVQMhazHGFl4PdT9jhTELQKsW9QQxsDPSaMPS
dF519aKaIKcqIJzAAYdsNUQBoJNPWaFaJynKT6ZM2w3e/mc0q2sBfDQK/KEsSrfDSelZYLRlVmKH
0Vo5uDaQYwZN7Iyi1H5dZCAZiQdnKrN0lqL4c2J04EhYsY1LqWEPomVOKXnikUTVy5gxzwgm8JZw
dvkMvkF9CIHzU382+vModeGasulmNa8uQzh/7TzWK6lI7Q01z2ZFAUACK0ik62RqnH5M9bxkYXJC
s9kIFYdFnocA5AZSAmE/XZlms2m7uHOycTCWOCvWiJaTU3Ndr5KCX6swbh2ktnucpOWqii+iOl0F
YWLacKzZsMAhqCY3S+SxMr0FOCSXOqyoayYisBMgOJwpRhA0J/yhxnnnaWJplxhG62sNpkKxW9ca
O7q0FmURLc286v7ENHcRn3dNrj7SbEAzlkXULrsJMFbBIjsIOgPQVzd4gCuDeUQBZ+OgL/0Wl7Wb
5M1NLEg4J6VVznELRHo2zqOeAydv9eu030CWOq7MIBNnW5Upk9Q6G7rzvjIyr5qS2jWYxh7Lp8oL
gnEpQdkc2kZsCVwPBOYuPW8J054CdOvXYbgeOEB9PASzvmSp0yJuzMakiGwluF+OeX5a57ELzOmZ
CQzPaYbr4kSLxJ5QawGbTS4FaS8TBtR+PZZQQkBV5VAFBDNKCbctGU/Ao2jpIV4TR8PaZowVxAGu
iIMKlF90WCSrgckCWAG4DU4yNT2qEq/MMT6R7HOmNHeDEqdznlW5o5rhY1iUx2OGP1kEPIHuVe7E
XdKBoWSOMEPhGCMEaajNIEcEOfXKEkLBYGZLJIaTIstNtxv5524EbrnMktk0xSehTt0Oddi26pY4
Ml8MAF2MLPagIHKe5N01K5qFoYLYacdgbZT5rZnReVVdVUh+4bVp87ydtRgvkl58CfriVunBtqJP
UrQnIxCxUwfpxlUtLSChrrvIWhihng0hWUSWXAM2PTFMuggC5nSBPhmGfl4r0w15CZ+XGGsCIKIl
ky1I5tRj44+qn+lIOJXRzIyp9rWhZ5pNV9bQ2EYRY9ckKrehF8FF0zSH8/DPSRNUNhx//cUCYkSE
+nhoygu40UidTvklLs9Exi4h0mo7im47AN5QqGk+BA3x61ZpR7XBKql6oAwEB4knoZ23aF26pVVd
bW/CZfIeBmrmw1gsddyfVxQIsMyK3JyiiwLVK2DClB1Bo4QdVRBpiVylIzsrRrEEzf6ztaQXhpHl
JKVfliqFapUCCqX1yzSyq4n6Aoo1ugg/9PVZKMsZaOylDk+t2PQNJLxpClcVobeMnjYE+L7tCyvS
zFEHeYecVgNct7qxtmOaXlU0mW/fCwm1naBm3XOI8cYYugW9qEejdDqU+72hsCcGxm2zLzObk8A2
ROBlPaudvDK3BrJmMnN63rtsjFY8ihZFISEhDnNnLKP5qLELqQdQYIO2K7NAzkTlzNLMnnC0zmij
bwpqRzBvYeeJvOoG7OkcfRqa5mNfN8dD6w+oum7q7r3htE1yzgOEN6VR+qM13BhyXEziM+X8Q6BU
YJfZZd5G53nSfG7osDEAXUfZdKzqckYHNS+b4gsZzdMO4zWrAbAAaSiYim0MNb58EJdszMnMCPFH
HiZrNpJ5jNpF1l1kevRagDgA6D1RWMTuyeiUiENBKL20unSuTsoagiuUR30jI6Nr1Dlwh/kCMrLU
CQ0jBnxbJnZUCrCGWPtBfWrg7LQJQFNKDPDQLCF54FZlN4M8yZYWYEpetGBOrV7REEmHOYXVG7Zx
3pVbg8SnVYuBZjWBH068tkjWapy8EhhLswrPm6wHYejhIhPjpZiyY95ES5ZAVVdj32qtTZ/rJZ3K
E7MaT2rMM+AVjbkW1abilY0gDWNR5DLDOgZq4ENncdtg2Fa9BYUTSpZZE31qE/Mszm0+oszlwDfH
Fj1nRvuxSf6Xui9bclvXsvyV+gFUgDP50hHNWVKmcnR6eEHYzjQ4ASABDiC/vpby1KnbdSMqouul
ovtFlpR2WiLBjbXXsLleUISydTUf1PMvPpH3Sdhm3WGv+KZ3PnZpGzQpdcSPPfKuZI+vgT999PZV
O+JxogKsgXvmx5eZmkpvAHqHSWF5ex/5lCOg8JiE/AuJzAmqVJ6I5Iz7A2X76qTAbmUnGI4A9tRB
iEdt45p7fs5lH2fM37+vTfdZMuXgl2Yw3w2hz2Hc/KRzHjJRd8HyW/G2wISzF6HMZd/UL+oF5U6W
XK/mNYYO3g8PScxLGjGIgmi3hICM1T4p2d8axi/4rH+cgD2FC/tBpzSJ7Y9ont44CtzRh4Waw1c9
hO9zQznWf/xlFf4X6pj3ZCa/+LyfZaRyxWiukuSuc1Qebr+5KyrazWgYsFh40H1X3fhzjgHeGv8q
Zg8CfvMtYK+gOfvUo7rSq3+yE7/31XgZ141kdkt0egS47HdhoLbF4G/3P+6GSy6a6FdpwU/1wQ0B
q3yMnG/zHH8RfVAYklwtwIQcg2+bN+WoaaDC1+vSe8U4fF9I91PinLCkf1lUU3QJvdt9taYskdVC
bEooevRgeUHB4CknTk5GWySjPJPQPoa9zoRoKuNNNZ33qkNj4UFmdBP20kHd63yn4u5+vwRY2qEt
guXRJjKVBz7ikUKQrI1LbmUR2vlUNP0EDoGYC/F/RFd45h9iF2gE5NiK3Wdr0r19a6cxTsdhmdN+
ad41FNRp9R/aHqIpGt48GGyQ7kBL07DWTiyh+i7984TqKoSZM9xEItuJfRdD9zY2uqs4bLVp30lw
JNvTLjWqW09eNbbNlInxftfueaJeqZzo7RixqvdRVLKlpd6bk3LC65w8jd301AeeSc0ovxtPlVGn
0bQdj4fvp24fp9tOn7cEpBOo7zbUXxOrniZPTyC+JDpTf0+9QY+pv7ddSrat5qQGI3egI0bhADtB
O1CEdtzmiszmh6PCJ6eHt8G5ynZ4ELM4hYRWzrzBn0EeRCCy3TGF06M1slMe9F/8TX2R4XjZo/Vu
8bp8d3jWGfkNRozXTjgv/mjjdNrvx4OIdGOuTr2pa1PRoSVSQbHbJRc3oDexo1JoA/2wnlFMwo7l
bqgq0Dk55xB7ortJzN8ar7JWowfznwNve9SR/NaIB9LKS+djx0X3RxN73re+1onOFu+bMyyAyf7F
YI1AkymngJ27Rn+ja/c6po32K44asdroHtTj9Whvl70yb1CyC92aH3HI7wGAgbS2PjNBLtfwKdBs
Lm6/S9L9rgFLIffQZnNLntwwF5F613wpOu9z4UcbrwGccFYGnW+B/0HR0XK2/DFudJbGg4KhCjfZ
v/bO9rTi2y3YKBx5gb2giOn0wfvQpLvryDQ4vupJ3lvvKIaDAeKsjxjUieNGxh0QX2Rdw7PI2rvb
+ZoW9X0N17fEnX8IM1znKajGYagWVfjt+OyO8PTEFJxauOt7ub8PPv/Tdn060+Eni5w2PbTf54m3
PLMerbB/dG3OjLvdMGLmdF7eSPztHV1U6C9A9B574CR6kRt7ctz5HHddlHZ2OoCw1MusXw6WBfPu
pAMh2EgXmbvW1L0vh9ppSwMmOzU87NIA4lopR9CTepiwBMBuHlMJQqXNpmC5Z5Dti0RuQY4G/aXz
f5hge0DnCsA0KCC2/Wk4TlEiX5TpUa7W45tePZVGaqwo50UQygdKwu+zq/rUzmu+e+K9N/vZLh98
krcC/jasoZ97A3GxZIdq8xJcGw5402k5hpx000Uz8ApLLJ1Uo6vPI57kGHt5XfwtdeYVWrNZ7xXW
8nkI0KD3dsqido3PfrClRLT0HqwzUJ3ai20K6+gAu60UMFYHfIRo4R8Io+DAZrc2ybEWC4FF4kD9
DB0go0Ca0vea5HH2KXi7BKXOHK2AU8Y9yn7kLE0C5qbLLjmq2n5CB5DG+TonETrnOYaYYF6scnWx
xbwpAsNrGCqa1DT8FR3Br6Px+3IynT4tKyhzPnhZpBs39eKmvXebvU+dyX/twuSROZNbbb73GG7+
g9Hw5iQeeZuSIcBp5K8HsY8+k28siEac9t7knl1I3syTX3djb6thgDw4uA5ws0zStutSOH6bInR0
nPWbeVv6AWrrHn11FfPKVtqTxr6l/fBbQDzAH7R6LbBcyjQnhT89B4QumR67OXeXVadc6FJwOmTa
oJ+KIRSmYtQ8XeOkmiaDI9TuJWj2+ZqyMUrypJlOmq3eFzX8hsgAFf4KSTRb/OiLHqE0yjauZYRT
KFhBXUIyHxVth47aBuEd8p5AQjcNhydoxmXSZiAN+ixq+HbiqvvZwNOGTXU54eZs7s3j45/6wQmy
Tkwnb5jinBNazEztd92+RDgbcLIlBu4a1rEfwQZ4ytuxzYjRQdVE6DktlpLX+26qwtUHhor6NIBf
yl1DcQlU/zIsw0e3HvU4JKZMQnw8Hc7Y1MLHRts/Io6x3X0VSqEDUEc2eF9I57+pxqVZG5AXc1vJ
WkMWmWM4g3bHV+mgYrdY4jm1PAS5IemR6qhseiw2fWxByrA9iaXJ0ak2VhTboB+7znu1jnpr9oL7
j/oYL9EoH0YZF72DJRuswQCwsn3fnfj98KswFnU4wEqnCBxyh3861PCxUDC8R5cuToIjGMBJ0Vv5
Nm4BT0mwnxbXv4zz9Atb3D3ddps5FB2urzeTcqPvleMCgv92KmTkHo94/CVcky8xmXIQy1gWvKt6
Zp7RXwt0UMPbEt2ow9E50qRJcu5478MIPWzwmjYdiVe0AAkBVO+xkCLKaUMqn3vpjFMgcAELeDMs
RAefkGqz0evqr9+ZEWnTqvQY+9PNsxdy5wtrQ/BxxDlhyw5SrJjrFi9OCsGwdmcFmGDf0VZBulqG
n2Ev815tkIoGR6S0l9+dZD3Fx5Zv1HneuvadbiLj+/TCO++Xq/f7jvXAWtL+pjao+3h781o0JVFU
gB36QjfsPon+TdRXeESaE8POa+bQZPC9PIKSJukMwq7EamxmDl42SJ0Y3cXU35wDftkxL0w7l/yK
OD2bbnwOtMxAgqTNaq8Qub6GYAvTI7QfTaOfWrB+W/wMDSWfKCsp0S22C/3C7fDqiuXBYQzIo3lS
y3AJZjbebTM9gWFe0SW2EzZxIQuXz9lIwvOuLKSQUJ9ATr+HM6t7y8/okvKolalOthlXggvPwPCT
A99Dkw+etn6r7DqVnG74ZfAIhNvHEPbfAzZ/w63/HmYCP0IjhhfeZn3Yve/yg3cgNCRwoz+DTo+C
SySce5KEheuR1PMOnlqYCzWCCfgiez1o+xNeXpuaPaKp0y75SLshC9f4xbRN5kfjT8+i1UroARwz
YNEd9rY47/m27pnQ5oLEiq3EOH6QVp93aIr6cK++ap7aOfqerDAghkN1BAMsOaodU7oBjMCyYIl4
jImvU6HnNz5BUuzWavrChX3oojXOEt3U4TEM6WLVxyCnE+wZj6vci9aZocr6PI1mx+AIGw8qRduC
7TVNzmi0nj8fEt1vfz37fEluL//pvX96+U//7PNf/PX7WlP1uwfpScSAouFL2ymnpAcOoZ7WKGOO
kOdEwSgooRVAYj6eZQefH1w/8uzeHj6f/ePh/+I9C/EE9mTQItHW9nDEcnXemyPMYQsYUkfK8Rwf
TP318PkyiaL5FB1fNF3W+dJxV50HqvALYhvxPGiECwfXOBxZG3voS24f17ciPorPp6OIWA+Yg3eP
2XlgPty6LG5RlBNhxfnzgbTs72eGYbGysPaGZK7oOJ3iAAN9UUbwMf962t/+l8/X4z7fCDuWRqPu
M0A4fbZc6fPibP/+8Pne58vPH0QxX3He/+PH5vYsGvohw36xZcqPFQVniTdH+ebbdYai2Y5nKGjj
efZdbGwU5mHeN9MZcup0/nz2j4fP9wSZyClZfsXj+sjI9j4MdDyFWuUNi/u7mIOOi7z21wH55upF
/Q4A0MxFu3GZ+3Wf7GhFQb4NFCUuNuCq3O2jn+MNXSoeYvQ9g1HTZXT2PU8SUuwHyqQXSJYLq3XW
9w478Vg+rO24n7W/146GeTjc12uv7VjAu2czievHBmPucGyC6JZhPA6+0nUfziuagO4I1DWCaT1z
zQqnp0r6iocnMvR/aDSdPRv752TZ9mtsj+e42/qz67P50ih+pvv0S3fNVK+S9eit085s8mqmcbnO
/pSgooYXqAwqBTlfqGA9RdPKMgtvUXG4SuFyw8lUAp52DuUSmDTCVhUTc1W7yENhBJgPl55gnH7y
NsfA363vHQXXyKHC0+ge6gQcnn4J2TDcU76mXM7edXU977rPHFe/Z8+MhA+HN/6JRN8W+CfLFdbs
XEj/XrdtWGFhP7azjU+Y+8TuepcBAXk5I/aHk4BGiUf3w7izuJcK+P2A+LI0gCz4s4stA1uw46j2
CejfRqNSJ+bnZnWHbVbJB2IO+XC0f9QSBOmqjzWPwS52K+2LGRbqLDAMEJfOR9H3Ql6bKBJXCoMj
He19ALNk3owDJBXQbfJw4Hh39JaiP4/uBzDS9+BIT7yVzy6fIlBZ034X1rgrzR8PFMEBiS0Np8RL
pXvwHEzenO/YmABVxZH3E1oJ8ACicEa0m43Yr46FICyT/a69fRJoTwTqHOANhr3IlEXxUtmQ46ws
ds6SUWjsRMlw7Vf3G/Y7WoOmewUAKejtJEJRgtMEgoqAJoe/1UisrH4KveLzvb9+/PmTQERNbheF
A3M52lqO3pDCq/YVdyh+X8LjTokJ2LVTL762oND0lTUIORD2xdrMEPsznLwPunSvu+D3vdjhqJgu
m3Ve25mLdPadN+X1U0qS8UfkbqBvDrCy0/G8HetyEYOX+4TeBTOQohNudwoCTE2ibJqG8+i1d0YC
53VTuTQDqGdP6zTiXdrSNchUtH71lVuv/WzygbpjOjNTwJjqZSEDTo1I8jzxwWaqbfxMxisUFGd9
TbBXERs/bS2HnrTtj5NjRhBaZ7S3qQevYRrPwdvGtvt4779vxAdMReNJQ/PoIJFAHX0eakjbgCU2
KVgwNenWGT8NvPFBRPczZNTVy9fEhZbSty9jy/JhAW21RtOcerKfU5Dfv7cJICwS9McyIqUQIW2x
KW/NiXOJ4x4n+/D+BOjt0snxRRlw+8xaVP7dKjB93GSYdHRywke28ihLgrYkrrKXrT9ixF7Wb0vo
PfvH89Fg2TSaPy7EHe66BJ6NwbLMdft0XNUFDnsLBHmlYrYohD7YlUll00q+shHKq9tIaLu9qnVw
/GQMl1O/6mdMDC627jkIrqj4r8kswQ5H8suuRU52726aHFEsQfgUO81pnLvfvvO4rc0OkhyahYrn
HxKOj16Fe7lHaP0W+yFHlZw0FJJHYpsoHxdIaghiXhxVeiEf6wMJgxxezR0ekO4BmQw/FxsOw7BX
NnDvaAdEadzTAiHMSmdJzZykm5Ij7J8xTiiaHK91sCjVAWsGPbKm3e4Vv0RAcbifPdIdg+jh57TW
zTwxfUTc/xVFLEgXaJV08cBJdsnLblpbN4ErUi0D5zLxn4hLuF+XAIRLYM4iivipXayX7z356pDr
BHw2KjhQfD29D5ODMr2e1dj8QYYUjT+Fi18PjwnA2equ6Iw5vGKkddKI0VQrNNCk6bNBYwduzHG+
QUnj0cseQLJzo1YVoV6cTCN1lLa7+dnFM5j6UWLdBGjLMAA95e+xCSXyBhJWNTQ/KQ899WBBJ6Tu
HtcRbN01ul35rM34BY6pX6vffXTLO4ZGBuXq7iwPD16j7vqPAgdLBCD1pAu7Hjp+6AH2Szy2ez4k
ewTubJ7LnzSQSzmBXp5D/yj2KVHZPNsHpJuWYgohPk4MvsC+94K74GdDvKMM0FHidD+M3Am+s8D5
mJrjIWyFe5KhjovOmkxCoU91k9Di2Ciu7RlcIVJkJwvSo9lHDkUTbmoxMz9vvDGBDchf8HmMzZHQ
idOQT08DWs+CuBrbL4M+o6O9SIj57a6y4mQ4XsnRnVCRmjN35DVQc1tx6rw0ATCzK6TN4O1Zs2iZ
kG+Bf50N8sOSfktNt6MdRmUDpRvedwEsOord0di/+nyE8y0ZwIwZ7UM7g/craOIicvWPZadJFY76
CbRsUuNmhw/wOac6aJ6HnrWpB6WiSCh/hmZdgxmKrzwiHCt6pAidjEcKY5iokxHAJQ7IAElWiczY
7ex5y59wOt7EJlf87vCMW0fdLWzv3oblofHNO7fr6wTvAYCazlcY0gvNaLV07BEsS1xOfAL7PO8Z
qo1frcDGKePOL03slgrYrdEQhh8KDHAKULoV1p1LS5N3OsOTuS5kA/6hv9lE8BWisfalH6ftDI+j
GEBPMLTUbTjRcpKnHt8s03Oiiz122IXwD2ki2Ovi3sshjLmXFvtu2VvoTX1D4vsmpvH9PhDYrP0o
owgJFUq0fU2DaIdU7JGaRmbJeTx16Szpdo4kuJoRJzEy9y6MSeeOr1ewL0MVLPDp0A2m+2nqfw3L
Qs6+YWFqfFi51mMcZCnCTufRjE/fk7aD9YCL86a+WoKY2l/v3N4+9K0LaF4xqPLIJF2WjMEcdgn1
hK2Kj8aWi56+/vUSnpNK+85W7wwJAzTZEBdv4G/nUCz65vL5DAkpGA2CrtiDhp3bIYGF8/PpoUE4
i4GL3JPOmzyiGcoh/srnQ7QyVXZy+YZXc023Bh4NOlwMhzWiuT1rY7Qus/BOO/hUXILyRMdDXkZj
VN4SnaSSHWjt5zCcUFTCsXARckqjALpwZI8fu2gkytYkLyjul0YicoATdDfi21/07WEibCubgHz9
fKtvYpbBWSKzaQ78/rQZ0Z4mEhShcZM65qbE/dzN5fNh3RjymWPQpVGy1G5oCEzvIaqX7Oh5G/wg
HUCD5IN1QVWtXSr3oOI44/ADEtiwJP5C14ktnw8+XoZ1URd4S6Z0QQnEuha/HK4Jtq6+Xtr4umgL
cVFYeEUmBMR62psL7I40XzSsAqLF8gkonHgtt+3F46rFZ+x+o23FeoCL9LKhPcmkhXDR6TgdHAvC
JIwgT/n7eAG3MF5musDRMboVbuumACWSfrqsI51ysAsJmMdlurh2iys187u5AzpaBNcXGRg3cwy/
VRcOIeTzzaiTOZYUSPA2kejcI13EEnmQaG+Qe/PB7Xz+hy0YNyQFlfXUZb0dBG4hGCymvZ94spx0
S/PPz96Bfrp8Pptb7K1LBxBldv0gmWif9IorzdG/XU6PUwLNd3BbXakVcU1FbUmn7dL4fpJOI/AM
OZaHWeADtNR+cyHB51Os7xAqQvCAruFt2/4xhWDAzBT0cKQAzu1u+BMHujy2ZbiHrD3mcVwq+IQ4
CeCUisEmhZbnDuMmDbbNwiqx5a2mbek/+c9sA9bbk6lqm/CHt5q3TsAITagpxQjL5XpIrFoDwjzq
uj//o0GH/zMM97/yl//9+i9/lP6X+5fy9f+f3Nwtof1fxyLSBUz47+Y/RSko1GTkt/8RnHP+1fcw
gRYk3W3y6G0M7d/BCPdfcR82D/cOiP6+Nc/fuQhMI8DURgzq+ffMBMJ2f+ckXITtMMcVo38TTMzC
3bz/O0GJwP3nxDlic46P6RSY2IERkbdf959yEiSKhR3iztRR4j5taGohuniiRlDMx2bTzqpuMVv3
YXdjcLTut7md4VhXSOROM7LIMMI77E/gkz2oEQF+9XtSDRGKHjZHVzkX5TT1cCy137Vl27v3R7fe
jb53AQv/TUQ3y/9RJ+52jhvghxGOs1agwRdIN03FxoK77tAFCXTlhi1+r65Mm5ws9TKXeRV6tjoQ
Jmdel20GCv/m5A2kc+uHmbVHFcF7mfh95ZC4XDoDwdqcpn6uVbue+8ScuUvredYPAy7IDhldqCGX
PWH12Lm/VjmU0TjkAnnesIHdRcG2gMzssbmla/1SjfqUtFvVI6baQodKNnhAHY6gBXbELcJmyb8l
s5MvCLMRArNwsz/eGn4Oa5BP26JF97ojohgIpzq0/SHF+oDGrZ4Fudt3dWIhKZLNy9bNySKD7yU3
QP8od4Hp2XRjJZeT78JjbNfCLmB0Fl1hPCBisl3embGkiuYbonoE6TGkOmBDaUAlOwUFuxbKtYSB
vBgnXsNqX9kRuDbZ0Hx5p9ARpQ/lb6EsD8RYdyjex9ZdiGJL2iD+aw95Bm+ZBZML6QLGL6/cIllT
05ajauoDJp2FJ5kZ4bFJ+vKg03lrvSJJMEIAa4LBbuP4XRkwks18uXjmOPWdzecxKtdhKByla9vy
h8AiZeJET+hLSlBSNd9GkBRO5Zs1C2dT69nPF+bl1ptOW7BXmw5KF+qPaqHrKV027Qh4OBZDjAEJ
C+YDsPbcTlsxQ1+HGQrhcJFJBQdwvLzoMM6TFYk6veC43mwDoN2RkVy9WtuL4945zi+PvWKb9ROT
EQHRnl566+Q62MpJ7GUCDxSyG8UiwlRqU0JVu8B1XQvX5qNhz0jJ5E4S1hDY8R+wS4QRBPB+QMXU
YJ5t7Teq8rW+xFjkx9LlMLaeQ38o993kvb9WCwsxycE/rZEsF7nddWzIYjgx5sacRuTqDkuv4Yow
KFpOJxzLkIpcyQVwZ32EP7XiaGBcYSoqt2LsfEQOuz+rRqvrwx4yLtnQytM+qEzFcPV2WAiIsCLO
cSKRhxDAWPWE1HEf5y0MANwSuGJNSYCpMJIai/MoB73Vitnz0SBNgjEVaALzHvAXQuwlouup9fbC
hE3tJ1ByMOUA4Sa3jrHa920uQzKVO50LhgkQponzjulvE1mhyRx12JFXF1eeRSZ9j4N81E5uoAc6
wZzFaq1JDyv+xku44nLIw8VGZuQh3CcfV2wci+8bDys222zHAUabUIXITLYzfEU0KRmqhQYMHWA/
IMZBeBYambTt42qSC9LlUGn88gA9xRMoXPHSA7nGyILaU4IsTBioSjB4h3qpitZokKJTPTtY8Am9
birK4FA5xf16bhEpWsBizk0Hn/B6xiyNvPWHOxf4ZoR2OofjVTFciGS59zt1R/rknKCIdeHyjIxk
RqIw93QIBjA6BTCsqM0WUsJHKkPWll7jEVXzMdA235LR1FD9seqbeD3TprlzYNMiSLfSDqxktO35
ykdEWlEWbwcFk0D2GFlR23zxOpLBDP8DwYBsZMnzDVFjskDWhsd5dpoXeaCcm/7ch33e+eKls3sO
PyHCOzZf+6A8cIAV5HRvVadxH06i98toWasNpbfTW9FRDktnUywzKRkuZyStak/6uYWbLcZ+kc6Q
X5sYNf4wzwzp6dZLKiSVKigRGAtwTBncO3tXsAVNYZp0tkCENsOGcdkMKTp8zWFuXhusZ4HcMVxI
sOvxdxrGBQuRaBucskGxhIZXLZtbwEp6DqRfN21UmxWFHnHwdEcVTTC6YCATh3FuuJ+Rf8km2pf7
6p34mICW2/YAKkV7N0BSKFgivsUd7R59rMolGdFcRacVDqteHaiB8+U4xI0kvVuS+HXx7B8DO6Ay
OJWYsuGjPBwirH0OIvUW3T72i0FMmIUIuIoWBvf564E8MpXtM8rKBdzQhTeiVNNYHDiYvViqZHTR
9rvwgwrMEiHYX2nldV0VD3vh7LSMxHha6ZZLXOJeosoWGkCPSx15uJxuMTyQ/e8QhKhA9Nb27vcO
QFvhc/VQT6O+Lxdl8gB11e8M4rnJJZwWlICxgu+/VKjVcDVclqM5UwNWm40n7e11AnTfJrr+H8Wh
/+9OZbjdtvq/RpdZ83OeleL/MVXqH4MZPu93/fOvwUWYZA705mIwW0BvN+XE8Me/AWbwrwAFLg0R
vsXE1c/b8/yNMG/zVhPc0Sy83TPAxdSjfyBMTEKCuxnz28DPA4FS77+DMF2fAkH+p5lGHo1cHyAR
E+eR0/X/aTADUtqHZdT2J4RToAC07MwwRyWIdB0ycgGXgv30gJJAc7bFD5gzks4wE/sm/j6LqKQw
ewT+CLuWLDwgIuYjsrJDVEVuflyC1w1ghOxLrSKZr2inHLgwkAguG0URJrhR4RVZEKWdltdo3U6L
9LPBddPB2moLk1OIGUhO2NWH3U6RJQ8uSqeG2a3h0QVTJqAOJzfPVQFm9bk74jvSAKRyc9rB9yIv
jLo8VLviBZTJymPNyfpjNXEEP7AXmNbFjBOn8Lr4ZNYWHy8u+C7ziHa19VC/qIY9ESzu8rjPXnoM
C9zmS66CJQ0DHKFkfTb7ksLNncXdqSO8Bp1RrCTJXE6QKlMlvNlFOL8HULnVBH6ArF8bjFhIkikH
X542rP3DOGyYKjovMHNDy+qiCufpWQQ0S0R/aVe4IWD2hXGodBAKjfX6sjELEvnIemyrqQmPCHzC
8qqbigZP/goM27Ea40AKyCWldidsffQ5UORk5P7QhsPrgAlI0h6n3e3fpkZcnBlnBDuuWuJy7ZvS
g38y6YYHeYhaBBjYEO+lY/pLHPCziSHiDRFmQcWVkcHjGum726kii601STakmaNitEdwA6OVg4oX
jt5rK+k1HkTl6rj0mbpn2M9naqvpxu1ydM6UF7jxHQzdyIj46qFb9Fk7QwF+OXe76M6S9XuPxArM
B4W7Y1OOGS2UxR44W7j9MBXl0rmwt6pjfznIVOwsgua5jOcpXOcHziICldhWjjXzHTHTnTcuSJSo
HqOVDgqdgYqkGsbZgzNzRN4T85vymBB7Cfsd9ETTPMERNJ2NpPFd5HRt/W/snVlz21a2Rn8RUgfD
wfBKApwpUrPkF5RkyZjnGb/+LjjXHTu56ao837x0pcuWTFEgsM83rB1gjNC5SSfieIUkchNRCl8o
S0oWPqNYbaO8oehoA9Kq8pn8l+Wsk5R0aVZ9zTN0m2jsqPMSIO3HXjDwS1ea5aXsgweMwG5b2dFd
SEbSVSv7ajfTVQ2tyGvqkkJGgG9IlKxaO3RCiEzJwnP6LKHLpbt1Wboo4kub3ffoYJAy0vT3ulF8
8otpfGuO7S5rAufx39v/d5VA/ldxYfM2fbbt51/FheXLfmAXAG5SkGK3y7IA+Pc7/I+bv8G2ZkvV
BCf8hdfzM3ZB/01KFuCy+VpnuzWyxB83fzbbSRMMww9J4h8weaRgycYvt35HqjRXbT7dbCThNf7p
1t/JqRqr3OfzPD0B2Vn3QXXOJG7pEm+OXrinry3jrdOiDf3309ycl8yVofGBJQ/t2Ku2eSai4EZL
nK+tdjQpV7G8jF21IqTHR6ZqamyHbyOFtC7XjmHyJZ115ElibhnmV/NhJvrKbqJVT15UJwQ/PEms
JCvWt23+SF/esem1q7HXUGlJyq+yfDUUIGQhN2nnosD+gobEMNVcKILtS2zcuOOn8Oc9hY9109xO
43sltHViLw+aidBduq70eJtRei+khUmUe4u0IHqV43xJC8naFOK9IgsH4WalhzPh1eqo5pTNgbXU
ysUHYNL6737L/dd/0hplNXSvw3DbUOWhxKxD+LGsW9W60/zPbCJT3A6rOMnWbQ92jTSgwsu1xk2l
3FnWgUwDNxqN7P+DYn4zSppBz61GcVZpdwTpTwOKhGrUa3tMt7hMq8omgxpgljvVWu2tc1DB/RqJ
7BGyrYk5R8NAb/jrlH/kPBp8Q/OKwSYaZ3q429xZIdzQtEsUYqNLVE6Sn806bj9kSbud6B8SPfI0
CkhAZ9aqNZzryl41CbgYKux6fD8bzb5p77gLr5ohXfuozBTHViWKczc+ToSObfGgD5QE1StKKvPq
OtDbrVYe426v0XueVSZVMopj/KLr/V4nlVhgFsXIul02UmmSZxGdraFAl+Uu1zzQj3NHR3OJAn9l
PwrF49gN0/ZLzF+ZtOBhQBYwonkNfOdCHHQrxOIUd/wixWs+fjqQCB2CbFrqbwKFabnCn7PfVGz4
PM+3FUC4xWj1CVeQhKMFYazS6N3HsC3V6KxziYbW2/J4S0BPGUG6AG42oqW81fQ3pvMRWNM6xs0L
+SZcwQcqzqg/FJN6mBhxdU2XPkBM+FnTiRWJHq3f8ukZBF4hhsUkI1io+hrHNg6cpJkXYtSUjyhr
uTvG+hdIIl5cSbfS5J0ZEogYkx0OGgf4kDtT8KQG6rZXh02nU3FIq2ldBZLUj9Da+0JybkL99oZg
ejGb8SzikWufFg04+VtMZMzWPFnlSnHVA/9t1PQR3R6xbyB9E9j1zg+CLWV0DJjsTJnKG/rnfAg8
PxY7eu7eNPWerlBdToy1qr8G/vLjUPSaHTdWE6qg2Mpy2hT4ApMyb0qlOQz8GbEQ8JbTQW+6dZAs
TAyxHwgEY4q60Lq25FvdJgLpF4hNm5T7NDtmS8iCVHyfeKPxunT9Fa3kUhoQz0oOQhm4hhJ/xnLD
JtvH/C7LDNrRSO65FNASeooFnEnp10s+j11tcjI0bmrOpxUF4ICD1sShrdEpQdOogiC6EZP9OIbz
emTkDXqFt7vFOK+J1vRu1U/8ar9aXbmpkFb83icF+ZR0HIPlSSM5G3MqG2NslWbVa0whzrc+SY8D
slOSnZUgptCnb/UuXZHYPdZ2usk1OIDT4FpWv9FReaYCEyMutqGWbeIm4dUkBzUxuAiczWI+lM1n
R5bSURKEC385uq+cdGnCYlrWAakLlDoO08MUH3X1pcRHr+Sp60Y+1Rez5afG8ejoAdkQQMMguOUp
tHPSt54GcjFUXpZffV5dQYKg6Xh1X9Ww8OrivgAWZXKG535GCl3njFsl5daverek0t8jhaVMcREf
UJ0wWKnTxJ5eHPlJa26tD826INte1Mq56UbKB9NqTHJmP4Kt+OKG/qZw6E1nDr7mXT0xcivvvpoy
4lKP5T2QclqnSek6U7ODX7gS3XEQ9g77f5emUB3zp0Z/L+wbv7sRMQEApwP6+dFO/roNrzlVhjgm
wG3J81w/0vwxiEhqtYon+jqG905t7uJW31kFiajSJEXOpPgcg+zRMAYptpejxS2NR4F9MUw4RaKH
8TJ5pvZe9FyqYDSqON/HwCEho65t8saFKoFM5OEHLtyus/1TifxYRdbZHHNGPenWkwrskSTc/t9R
7PsoBrj3v5zEf0Dgf6Jf/eer/pjEmKbAGAqDP/r1GM6Qxmwk7d/hwcvZ/ccpnMUMFkdzIVgby5Yy
lQHph8+js5Ee1KLD9/r+hf+QLLyMWj+fwh3gxJYqOOobjrDYefqrz6ManVINVgxZeNDu1HzxtnNY
paVeblphBABJlYPezfvStC5G2YIN5UHhdDbakhjrNR71xor8h0Ka4apLQueUky/tdecRNZO6o5Av
ZJ6vvo6HQGLajCqJaBS/+uNWy+pzRiWvI9TbgO4kbrm3YEpFNMljjiY9iM8R1KeGl8LPcIxAgFLX
vhcgQdlKsvFBhC5lQuzuA8sEjg0I0Z5bID9kyUPBvCnb4cgD4trJjqjCxOmkPyVhALQB7ZTIXg+V
tFzwpAmcUsfQH3n5e1yJfQ7HlADbhmjptp2OMf5G3xmnCtypD/ZUpdtDRxRamIOZVHBT6snjKsRU
2l3XTucUbqqsg2OulDcjxo+DQRTr6mbyHbcDtKojLTdyfG6grypQWCNorEFS3CDAnUiiMjK26WNF
ZzOkLkb+5cDTEtRSsIoAuuaAXR37NVFUxOdbQdMjC5cMAexXDQhsIYQXq19TuLCoIcckarezTcAu
prw2VdsegCxq+3mMu1ts/yP41FsdxCw1Udd0Qiau5JRTnqTxctRscdHA0hKmXOX9R2rllzrXrhbI
2pnZVcdCqkHZ1nm9gym7jcDbdthiRVegOnCv6gPzfciaw2Q0G0vJNlZITCCvFvTglZT8NkFxT/xx
NeG/8Gg9Ls1egLSuQrWmKsUGyuFNmbRnXZZ7Qno7+kgb/r+nc020DGcNNkqKFcGDbAtuZmdBs0q6
YDtUL6JkXpsvU/0lUZ12RZrW1XQEDrDV8V06qfg/WrqGuv1QJy26vHaac7IOkAbemrk7sSfxWCTO
SZtaJlh9My/0nVq0136anoWsNn4DiTYRHzHoWu6pSc2Q1a+1bnjUjClxVZ2ehBkhE5Se0lUzOTys
RF299Y0cAnJ/aB0UaY0Htww/S3prLdL23PVnO6yhMPNjdXWGIlatCRIc8TqJJRrPBFqPgoiGawLl
Wc9at0g9W7Ou78gecqxAei6trRYGN1o2eCR+pVswWSgFBMya50E7j7pnFBEVuiS+CSSIIrUfXpOp
UnlCmtWT0oU7S8HBFdW10INpbcYRXDSrUryaF4sk1a7bkQdIYIj7sqxeu8HBI2ltN1FvDJNeFWQz
YiSFqrpO8C0MrVUK8CetYK8mpEAjjdKuPa38LtsHaeQW6sQrtF1dWyqDjJxlccNnapUMT3bkr4Ke
nHZGeWQS0GDiPSFQL/Af2hSVTgsOrWZTWm7WkDi2Um29gPybQi+zHHveGBSqWCPoP67H0Dmb2SO1
PKqDXB124hUo8xbIGIeZue6Zio3TgMH47yPx94fbf0UGu59f39qu/qs6sYB5/3gmkndgrRdPMEOT
ls1D9g91gj4HyrBu/Wc774+HovoberaBpK3C1keFZr3xj4ei+I3lz4KFU6ja/BXN+ifStLpI4396
KPKNLBQQVWWntPX9z3/C7c8m/u/cWQOoJSTiLEvXSM3aZ1vgqqVlRpDWmL9pdnPyW1KJDawNq89v
K9oUXtxxuA5LUOuyGMw1uVCKqHZqvw5R9JIOQrqT6KD+iPnZzrnj1hNNHsAptwSUOORpftSuUhBy
bjIq9aUQ+LH+PBnXUtX6z3GmUDW3ceA5cjLWwhjMr05jUvBsnH3Sl1q91kflqDu5tiBkwq9pOxZu
SsKKfyIJqLa2J5K6YpfCXFsXPZ/lPhi/xEyKNLgJAuedck368CLRw/f1oB3ilJmZWqey0XOH5kAz
zwstPAOWshwlJ3q9VDzrxzy2doDUtlk0YNjFBAbMjV5odwbHuSjVaLkSk4vttRzsY29qQPbEDoLE
xkyh7xraDryNazDYK5W6MbXYc7LsUHGIqzmS6uTTgLNzwKtdPfFveXhc4kk5+FkKsgv9A9E551wV
6zGUGpzLsoCxYW94TW6Gx67Tzxil6XZ6SkWciKuTQVoreILF931A2ZfeGCER7IaFd5B7JV65HWkb
MuBbmBMeBf2DlljX2Ox3rSDIEo034QBgeaLzzHBvIVQT8YpWIDz3Bop2ohteWoubstbPja0fohG8
Se0cTAokeRaQmcVzdYD0Gr0JORPPNMvyz7nPlZNSJpNcDQlnr8q46AY3ccls4ar5nJMGr+S7zol8
5bAQYisKTZsX1yB36fSCV8n1YJ1D1AUFZVHZH3w899gvB9IHMbYzko377z3u+z1O/69j/88L7P7w
3pav+eUG9/NNzWJJFYtCwODimy2m2o+bGos6EWq54QmwXgziv0iuOEkWuojJFm8bk+yf3NSw8P58
U6OnjN4KklM3WWxsLn7cTze1KLKseohUUP1QZeFsbLM0WyBk2tGZqzPN9tcmg4ftq/Gh94MLQeBT
0Rj3Y09lfCqf+64hDx2ctEh/GofxzdGh9vjdbQRyqgvEvWME97HVHkc9fyCZchr5ZA8mNpIiN001
fAmkftPE41WrjXtWm3rjEpdSkm8zsGuC54obSEBlbYHyOO7QvgKAZFVgYS58aSZtSWJ5YvmQk+0g
wvlil+UpOwjLOHad6g2Au/Mqg+DEzISgoZHWrHqoHYFzLatx5ySd2+YS6lEHawPho2/cuaYU4fcH
8kUIazZe+XxmB8x1buReJyiLt712qM9EyHW0Tg/cRtehll+qqHbHPLxM/j1fAjwgelDCmqq6Fu2K
vKbAYR5maZxzKXdkkDZ2mT4UAbPpQJx1CCmea9cxo8nZ2M0hr+uDHAkdB1m50kzlsUuDxwxq2kr1
511t9U9w6m8t8OM2kkJltJhbdFhGY9+Q9uxRngvmLxLZnh0+jxU4hlH90gbCzYN5b0O38CPQ3Rx+
RqV6UDt138fqVhWPJdgpG5wfUrzbdPoKRD3BvGQH0Qes3CfqHbdkMOUtiGOa8Q6uacsBKYef1u99
lHMdthw89660PKs7mk5J4vRUK/mCv9rP8kMzEDtjfV3R0/BxMaPk0xgEQ+1yvIkIUH40WuZJyKVa
qR6haTHrZUSNqC0BjRiZ96vecbmb8TA1nmTZrs2MKkWmblryDxX80wGQRTXzu1YByMXpkVg/BDXz
hcYZopPWbFsbtTExz04SHqoCVlgz4kUNFuiZICcOoaR7MSu7OOYdmkfrkFFND+bN0J5n0z40qjyp
8TmPtqj313IJGdu6csr8+EpCD7e4qcFl9bFPZ666Cxd2sRb71TlIlUOcBbCxYIFp0Mk7HmcMQa6o
LdBwKk9N0YsHyy9gk0yPUsBDC3Kb4HLarctu9nLTdI1Qn45zFrxhQR77FPhXQtzess9lN+TvQzN9
i7TmwRiDyFVhVfZcTuvYl94wD5e45OcwEthj5XASZL50FQRU6BzDEnFNhMEmXLLkONrrARM4LTAl
tZHKhWmrfGDqfc4IQUTdperrAk1bICHuoGu3IzIYPzHXVguRlug3zCvb55qnxtwB2lLzoD3Iismi
MuqvOS9DMx+y1OQ7hBoiOjWNlZ04695gCqIocgls63Hq9L2xWJowkt9LUNeTqsGsbelJT06+afOG
gJ4OHwgslZ81m7BPqE82m07LNw1JE4vNFNCE/XAnZiBdoy12hRq5VT0TWNT+lbnU7887Qbz37wMn
q8+6jj7zv870y5f9eOTphJZ1dm1ozu+JZoSkHzM9O9JQqwxVZZR25C+PP0LQFvtDHF01pCUh4/0x
0zPuL+EVciiSfci0gP7J48/Q/zLT84TVUOFMyQW0WI+/Pv66uG4zu6/anRPQRJAOJJPCjwJ39A3k
j2K40QZ5qFKGvlWVU4fJukzsKDfTNYgDYhDGbHLVjcntlCKkAi3Y1bWgfgaLe6sUySnVE+yb6gAT
YW+xRUlnMjWYRieR7n3WN5mkzEZbxSVUPQP+qdYx/5X+Oa+AMxL/SjXYi2kAXZq4VW0TYHROGck+
em3bPgftMcO5o9mmt3IPqNmtSbSNmTxB/PIgcGztHIw4NXErVjYjQUr6Xeuwzbw0gRJJyhDe82kO
KV7UlmsXeEkTEza4pSjLtinuSjUaR4GXJalV5zQtm4IIrtY+sY1oO1H7IQLCLTblBJ8cSbU8+GN0
aknI9MrstkO2s4gONx3hS7O6QXp+CSQQEMSqlA5dW7UvpGk2YwjJw2QLSLdIQuk64zFTRdHGj6Gr
Dg64Ac7sY7QOi+ghVZU7W1sivcM+IraWkDXMrHhdgagfZ1D2QuUEv5gUacg/7K+5zUEXpC6bzieN
5/nMUrSRo0HHmohQkIsAn9/xj6lYtn1FfryQW5EQGTTRptJyp7M9QxmgN8XFjc2GDQD5ZKZVN2cP
WUpgMbV1TyL3pbzxJiqhLfM1pJCNzHDa0sze0Hlex6P0BHlZhd9yV8Kr7tJLiNIS+MWJ0xtmU81v
FgEzy7ymgeIsMa3jQb+T6byJ4uwQ+tlW9dFSinxvkCaPmsYbMJ5MW3hLwUMl0ae01l7PzA8ozyTv
oB6M6n7C0/D7dN9GtJ55mIWkJBvCv3nHpENwV50EyXbb1UpeZFU9ybTa+yImdW+sTT07lJa20ziS
+GRhLd4Jh30iDr5lmafugtOMkfsE70qj2FzW2X3OPhKTvSQN+0lG9pQELBizQ2tH1fI+ZHwr2Wcy
iEpZw/rNFt6mpTymeYYAKkqPKjq/8aGmgD30PXlQ03p32hIaCe/EnDushPOnABjEhEdEY+1sR8YR
MjkrFRLjwI4De02UpV6lzfygCP2V7SAUa1KlW8ms+7QNuwEeHfSe3w+DayccSTnGDQRTJ2w3CxtR
ptE55ZVnrLTLzGoNbuXO7KJtxj6exGKFXYY8VRDP4h2IEJWEnh2NoTrQ1+MdGrekhFxymSfEg13C
9/D1fFM04V4jPBuaiktzDA3dQUIXeK+KNzKnFHn1mIfTLuh8b4yDWwGhQCCk1mi0XWV6SzjWkFid
ansYl0CuEh00me40Wnu5jPYxHYFZsfc+V4rJUdk24LfnQM3BoXszAdPIHu5N9IIZaqMY7ft6Vry2
AgpMmoHAcHRwZLjLTI2eLa8uJXTcEpoq7GsWkZ5Ps1dhgGuRw0OU1CcIWITTlE3F9UHwbT8zrQXR
hI66oNOMN24DG1YKrbUUmBxQQ7XDtDRyIhX8uIUU76bErhuNQxmlx7ozDhXeWt1U27K27kXnQwGC
MYJda7bVurKb+wIW7FBbR1H4GIzZTklt9sWwuIF5t1EtN099L6CgKizV9U2NiGzucu9dTvEHUckH
Q2k9i2U4Q2oRcZ22OSzySjhujzM7Uilh9+K+h8fUzWCJO3qGPAWm/KqUzcngtzdVwbGDvdX1IE2L
8KUpwj1TLQvpKhA2pTtUNi0OTPsKbPwE+9AhAUYLoSV4hiTupVPHOkuq6gqw5CrZRCzRcNLJBUkM
j47YB0r1ErPuuEKW5K2x8NG66a5j7QRlPmqwBXenyY0xgFOSAAmPCp3PvW6Ne4s4da7F2567mp+J
iw35fbkS06guGcb6pyQdTzIAdxMsKZMIzyJMh+4p9PP6/+WOm0WK/L6o9I/Tu8a88PcT0BK5Dd+y
//vLfkxA31fd4NYRjqXoZRs/TUDqb7rDrlAWebIfmTwWf/RDANB+0xibVMFwhKdnSF7HD1VT/Q1B
gL3tOkOLtDgU/5MJSGWU+lXUZL6yYIo4jqUbbBFHPv35/N+P1CvbSs13sR8e5ljumwHuUxYL8vx2
FqziiLv+kJ06u7qVhbyVVX1fKhzq/OZQAkzLwtL76T28/u4y/rzXlGzZ//GaeDskkyNls+/vy8+v
qbIUSzbQoXaQKYI9Mf7b0GB9AkWPFzVM5EoWNBSieHoUjX1Qg+EutJxgPRkxrcopv3NGFMJ63Ex6
etQG88xcBe4w1Q4dnaU46U9Cmz/yoN+yKGYzp9CcEmKdfVOZK7NLnrI0/OLY8yVhixcfmm3tSzh3
wVlVtbdu6ORdUfShB+FbJ0uJj1Qn1b2TagA04xuJBMzTiHZJbcHRMzP7VYl5xc0CzIJ9Xm4GU/2m
RAq52W7fze3jPBUXImPbSCuLD5ZAuCKFA81qCH30AUOlW7XIt30aHn10RgNSVVkUJ10qxCqs9VKU
NQeoJWSMYaUcstymyN9ktOHjHVhkE3SNeKoDYNdyvsi0OKkTcDwe/hDqXmSr7GbrrrSSgx48zTzo
jNlhgrKUYxwPjwU1qhWBoa+LQ0OLhI2W3NUnDCm2TdyJWWxsNX4kjfbZ9gOAAWHvNUE4AWrGl9qG
sZCSh8qBxvnWfDtN5S5vjH0eaMIDIfakCO1YKhhaRG0vsDIgMbXnUJSvsDb2cWedNcqriq7UK4hN
O4dGwdQ2QAnzsxrVHKP7rblMAFZ3GEz7LWOTSMj9N2aJbAk0c2yQergoODPaZF8IPzyCkPhih/Zt
7SDHa9w+jeJMqt0to/hEVPXK7ghgbEq8RhV6Vji8+3TLV5MFsMwEse3n12zZwpfQI3Rk+jYE+tcg
agBEQnSBZhoIfVfw/E4nY09Rf5vwJJ2pbxPG2PLKQhI2yL9SHoZQOU5jcE3KacNHY9MkpO/ynLLd
eJnUdA/Ydd85jQcKcifUCKNB3eiwmCYHnj3jX8PQ0BIr7mR/mpJ4q0Qa2458HC+C1AI1RAIHszX5
IkOu0E5ztmrc3ilkZHgnu2NB58Osqk2vl4exL1/VEVIVWFhFRNte6fezNdw3xNqXeaSxGaoJvbCC
CcyLuZdJ/ZCPwN5F/m4MzktulfvWMDhas2FFNTiYsN+ECTGc0seA4vuk995UtnuwZGDt/Y+SEjeg
CkzezM8+Qlz6YLLKG1ap8uIG0H0n1i19YxQ0VlBIAoXcZjA8DlavEyxi9qIWfUl8DN8EuM7Kagnx
NyXgP61LLmM41rC4ymSbhP21gqslWnOtOdVGEw3HpWJXZLKGCZR4A0i1rK2uMjL3USyfSWLvEq08
g+LbImttjVTbcb3j3sAUDBPKX9AjlHHrMKd0Lb9SNhxHHUcABs7CnDe2T1K/bL2OYGZJpDLkGDAO
MVgPeA804ZZBSs2N2ySytpPtbIkqPhbMGkMJBdzubjqIicXS9KKd5wNgZwGCqw3hXtLk65Zim8i+
cW58DHqiY9w/toRDrrI1PDQwVihmW7sqMTtVujnsHLK6fbH0Zn1+byp5+px7Sx9sEqNk6dSy7cpe
W9TQ6pApvZy3hi1ulKR2m5lbWSACGIz1PlMrN6/Gq8A+rtWIvcw2nx/nm15hxlvKtdPYf8VPhSC1
K+zpJe6bY0YP2Dcol/bJzeiw78+sT44fk4jsTkrlbKq253sDnQDTrZTOmctz01jjGcgIxwZnO43O
spviNBesKmzFocqHG4i1GMz+DiGBO1Z7x4qSk0wF6OCU729sscBeNGDFml/t8EL2Qy7fKJWyxGk2
T0Exul2fb/RA7BPDvNgi2yW6+lwqoUJK3jwUZN5kUVx7QcVVsElMRM+1Jg6KYFeOqJ8IgzGBteZz
1BO9rfrwrpytN7IqLyYiIZiFm1QJzk45bWckaGt0bse44LARjSBd+3tVLQ/LIU9G7alnJ7Kc4BB0
MTlW+VZai/JMED6JH+0qvOmjHLLXdJQy4ZlT7bRSQvaeyJZaoHCRr86J9MkickCu7O2gKi9dSCYj
agD+W8mrD76uUOK7rCFaQFovy6AoBOGG3slmmpOvNfthJr06qeP4NZLpbRwoWysWC4kalV4Bx1v7
xyGc7v3UgWDZHpldj6QneVoBs2jrbUXDQgua3YT5Nmbm3ZTlx76Lt2wx3kWOeSxTdnnQGOMksm5Q
2/mAH2Y9eRx0cehN6YEngxiYnHT6mwbplnU2z2xrzk8DZFOlY8uc4+y6GQKPAd6jUYovPUsnVDM7
TZTNewZ1JzDeFAc3ckg0cx2nypGh5aCZ+Saf9G05j+0h1cajPcwhwVh4vv96Wr9rfAyEfz/hrt5q
sqd/HXAFX/VjwKUewJxmSUkN7Bdggf6bTY9AE7jl6H/85x/jrfGbqjF4AiQQNv+zWP0/xlu+ymEg
RvvDVvk+/P2DUoGxSIW/zLc0yFjyAVKBF2IuEIRf59tMziHUaWntqqFb20kIz78nwSs2g/qORA8P
VV0V8zvVWDb8zPtcP9nVAp0jcaQ7NAFepSx2pbnzB3OlRwoPgPtwwcebGo70ZTY/UNrxLUjzRIxO
IDhg7wXFpsX1VqaXTLnBr3dASFEmsjmiQ/w71KSh2QS3S1QFUQdsc9gSiRsvljmtiphDpOnf5UPl
2pDPArrFupO9c9zPVmrf7eY4PHYOi/Msf1sG3XqJGpDbWltUvI3quSzA5HasBBqe8jb3MkgJmfNg
Ai/M+hH4wRmmzyouHyh7d6yoUZ0RJyryRmOR+srnkLVSLetq906d+XvSBdElZGSELBCf+bzfqJ0C
+kaM5Mty/01Upr+OooobS5FQy9U1NLBwiVUJ5yU22xu7hdMcxdVuDsWhbvsLK/+OY/t9O8LNIOK3
ZYpsU/+Z5RoexSgvyRSguarLJu5dz8JLlq3HWu86kbaF80bI/yqVaWXEOqjpHlYB3GuKzenMgpwG
WwW3YWBMdV6LZuHW4Hv7xapEWtRr+Mryq1XUqxZvq7NIQYWfBl4ShoEwb6ziKY5e5/azST9YYsdK
NvoL4ioMjBq2AZB2mC1lNduHjtWHE6Rrk6oru75weShNgH2rk25r8nhOIDXUH3MeorjSb9sRKafH
8TXG6RPBtxE0XU1mybgk3aHk/klVzmy/zJINCsNLixWY55LEXrcqo+cqeQyCz4nLqu7uGiiMsIY3
RnoHM9HTM8LQdDCGkUJX9VwYmE4UJxyHWqTDBt6c/Rn9bY7qUDSkmxaa39ivsgxhAONf00loD/xM
YtoaxQBfQhJJYXvJ+EjvhLDAskepJ0+FENcsRLgPKU+RENsRuW+MLk3z4DPqVOa6bb7BemPkvMlF
C32nhKV+rmpAv3nvstqAOW6GdU1324zBWnHpWVx01oeCFL5Q9mkBurUhqX1/KGXkTiHELn2pnGhr
X3z22TPQSv4+uNwYG7AUbt2Y8HoN4s7jRoNYHAcd8UQaPtpDwKdBWZb4kj/Pkm5fooWIlNUPND/U
7l5g/Ca2WCuoRsusPAtWausaqOdLO7P4FJuIeIin1A+LZaiwNUFkN0TIVoVdrfrkTRZsD0rvrKFk
G2l1QUjcLDnDWaooNuFaF/cF2mKvvzclolsRUzV6KMCQaQ2ES6DTFds9HX7Ddf5V9KC/aBYtcZOw
8l1mYk8nOxvQoJFo2FkMcInteR1AIoO2ps1bHA3PEYtLi9zyDIDoVlSflGUlom275pJtk8MhQbcf
Ep6t/LTsbmKCSq7dwiMY6tlzbP2YDJw5NZ1jJCZDhwEH6Q/hi6RbdChN62TXzVfdqNZKeu5mUkpw
1evpqY4l95D5NgkuZca+P6Zay/xAh9w08adjxTtR3ln8WkbKqjOFCBZQLJDJVc8xWkzQsbVVg8rf
KNRt+uKQVLAesE1VaOW+Hg2rQROPUzFfQ3qZodY9s7Dx7CvCRNvrNvVgv6p1e7XZS2VVE+9NM185
2bo2EWNRJsOlLeoZLJKCk269+3WK987pqR3kcZrLe0W+NlW3Dss3m+12XZqcgFhCxZpZDyiQ7cAB
NvY2pnXA5pvetq4RJ8iljEC7/1hlXOE5q0Z0fadRxeBWt2mc9xHgcUi5cQnugGZZftnU3kn9pGwH
mvl4EZJUo+tA0MjpykvAcYGR84hrcOh6lsA0XMbgDOf4A3t4PcDyBIWKoEBNAHAZS2shsSXsKENa
4JaojdlOrZqV339DzuVRk1N7UVAEWfjJkSdCmx6yha8/e7097gJiviN7f4lGL1TjFXbnKkmglkWs
qynluprm7WypK7/5BloAUrHHjlCv1RZzfx2yAUKGEYrrQpoavVJBhTVebNyFRXCNcQ5CG+qjdZrA
X3fKxRkeWofMcfGMFc3y3vLfKNHv1qpG4v7vx651+MlCxM/Pvw5ey9f9GLxo3qP/0b1XcTB/Hb1o
c5rkJQV/yq6FP41eBm13JjbEqf8V136MXqSOEAEtCgT295yl88+UxT97qzZMKl4GnQWDgJH4vnT7
p2hRF/k4hQMi05SUb0VhwVzNOmQpQEFZAoVbSZ46Gli53mzANnvo3/sqItVdslioJlJSwGp21EvD
sIa2ThXB30TQkPJ83LaEBLuOtatZ76V+zhNs2PpCuJbsn9Q+3phEp9n/5voT++fyaN+G8hzj6Ai2
/YJI3qp0F4Y4O0aVemQH1K7VJEs1YowRgn596emkmwOzvumg0+a18NTB37aU/o0ifVaMClXHeqxC
5hRZLraq10/V0fBZGBrI60h5z/8f9s6kuXEj3aK/CBUAMhPD8hGcKVKippK0QagmzPOMX/8Oyq3n
st1+Ed570ZsuU6IkIvMb7j1XkLWbI+r3i4fKLJ/AI68TMX0JdUIVzKhkJu+o6S52Uqw5/NBbMbo1
72DOWMtkhUdaxkbPfHVK3A6ib+NwuZuIJtZ6nPDQqn7dRxEaSYiPM8tme2JLAQe8iBR+9AFPFYjo
jgzH/jAJpBuxLg9aPmMsMl4lwg2sWyyw9XkuCBkZtRB5Sj+Bjsfw5pWBvElrw3hoW028DUGboTzN
mgtRrtPdkNd41VvbOhT8SrnwcQGgsCA4oiknLgShn+nuBvQkkiJl6L6AveqhH8svo2Y/SuQtKx8g
zuiz8WXTYmuluK8lfyxCJs0VEGN2rkjuXb+8daVe7Z2Ziaeq6xeJKMZCHKOb5mM2huLkw6vq2LyM
i6AmQlmjJRoLMpMiYPwpxEGR0/Thmf0aQ7u4e20a+ybKcCsk8UGf+gjcMcHGVoXv/t9W8bdWEW3g
359Z/9OCg2mK/6YH4XUfZxaoOtOhDDVswc7hD9sQ8YlWaaEP/Nx3GL8an9CDmOhI6N7o5ZDucAh+
nFnGJ8MxSQe2lG2alkKU/Q/aRWXxlf7QLmJ/VxZtK4kQ2NrFTwDeL2eWsHttsmHY7LuqwBqSfS7F
7L8Ky4CbCvZsPc0sJjUL80VukvGsF9rJtAhllcH0tWcEsx3BXKTQnfT0zZBfys5/nCzA9+DDbk17
PnOSP2AuwoE+BTB4ErI4HOJmCQDtsPWFRGt1qTc40+dhKJjbTahMQKnVPxlSq6wv1xWiqMx9FdOl
oIqs59wzxx+i6QGEWwgfjo547IO9aA81pIrpFMg3w7jLkHRa0QvvsSsvVXpO9efcvdUjwV7UWrnR
jUTNl7QLwVRf6aCVY8iaDbI9ZROsyUZd+zaCVfKTe6PPPKUHFO6oqUp4Vzo6dcCijvEexs6a9tZL
1Rfl7pmltXSCU8V5McQeNm0Y2UcZ3Qz1ZzjSLQFJSZFufcpdRaOWYarSEnVoa/MiIsngGvbYqm5F
tplzMjOcmBLaXERpQN9ou4z5moLRhCEV2ycSBJBXDA5PdA2UHkuNq4/3jggh2xX3wiWCJ1L+SrT9
oW8Mcsn0btzYXAV6SniNSAA/JepCMq0642l9iJoIIV8hYeRNFkEtkWe7X0nhU3O7btNyQ5m8KSxy
zlLKfoXVOP2GkA76E7TmmKwDeHdEZYaAkqjCEZvMp2CB9OWw3wKMlyYxTqx6C6dmrr9XHQhibD1I
EPoZFJ5zmwYJ5lPj4M8w0MOexVGbWdtw1u/Mod8y6brTGjWBugbVlWiEhGXyEidpQrYeusJKhpsg
m8655lyDZki2orlLkfu59ZLQ2OYwWYtrXjgnbiNbBpuqs+f1lBnP2Jxe3IrlgBm+Ng4TBy1+FIZj
4x8m8oSoYNqQykKqMq6drrnvdRkxZs3P5DtszTG/+gkQ2wxVMxddcZPq452xhH/0LqEbfYMzHmkJ
Jol1MBd7A7nJAKAwo2GMk8EzS3r77sEeapw33SZApYKlbkdCdoNwxUXAMiJkgaJ38LNLHflbA5eX
DQ080tyHMWat3zDu17bLcEa3PUwmm0EVKBB6hgIptr/81m/rFWpBAulLMhvkatDgXJHAS1s8kw6P
PGhbmK6nYJPFwOwz447JfALvi458s6CxVfzWZC/SBpgzHAfjQoL1qmvobZoWuAFepMCrS0aUBV6K
SxO8AIiwhpmlAHXx8EyU3dZH/VPoydrOHw1WEcpmvTQTRoOfL2zdrWwxR4iT1B/aBqkLn/cgxrk/
oDwLzzBiPcVeIUFmJJEbsRjx/KVLbp9bV0deC3PFZjTBI9kMnBi0TmV8NuaXHnuWgmJdXEXClU/O
AHkSq6FsV1pQeLYAbk9IiIm2p4RyS2Iz3/khh4Xm0rt2Gah1mF/yqSKELMrffMlglpeSy2Ch22yR
MGhEyBUFgaou6R9YwWDAIa2K4qfQLEm++kJGTm59iV0C08QxiZ40pJo6SmYXmnTjrkSDqaV/Mplb
1ci19BlovOG5EkR7fzfhhCjg+i+pOSI61z7eTpAaIiXND0AR/A9P8wNSD/j4kOfIB8EPyZN20rXF
rS9YsYa8l5JEsqYZN1rVbTKOz1k8mD5MKPYWJQ74/rOCI2Igy4r8a1jCtBMPcfZl0D9X5rvv1Gu2
en6AWAl5mtu9S8IYAiv3Rnk1JZrkmFhbvsFAWFVsPfbjE+7KVcPfNmNx6wbopQyMbO1VBnLj19cW
QpLlPI4DmQHJS6e4Q+p9l9wlhNV3JoKOCqQJU/zq0tjvTFdXgWAawzdZPCmUzKvA/GH0N/lgM0up
VrpCnxUDlVxIl9e6yZEv0uz7IOLbry5sDQXAGHSx734xWsz3sDqm9iiY1k1p70XdQ8ZAD0WWZyWs
EFsYGvFd7r9M8VvZ0jgSwpwjiczys94F2AS/Jt0lYEpfQnZS43lGGZjwkVp6aUIcOrjnNcLeQdzo
KT0yGvRO/yxTLiZjT2lOpdpCcnmyERra3ZPGd8jlaycL5osMZwml7pV+gFqVEZOmh+Ar6muCUHHm
l1LqiTemd3ZkgimivedKIWkTqDTCxsDSvIjbUGfwmU5Ynii2yQM0FVMVmCSc8Uk4eT5Trlbd5YQB
iPSL7rO4y68dxsyW32WNjCEvfpAdsbOzPPECY7y26fg46KTLmMaZDUq2C6XWnFwN1z0hWvpEMoiR
OvciaDbOEBCOyCWSTC3oKePQwXsq4I4SLAnTqSCMd5VaM8ZRB42TcHEHjdAe5/48o/VYI63zby3s
oLnp8+Fx3ODl35r0Z00qKOD+vib1iuF7+/7XLnp51UdFKj9Jij7IPErIpVdGjPKhUFaf8NiT+Cfp
XQUFKFuKD30OSw8EA1DqUCirPy8wWHhYCzHJxeAvwRj9g4qUPcWfK1JlqMW7SC1qo4aWfzLoJMk4
IKgd3H3TVqCLM5k/AlSGJSvLfhu0TvG9XZDwyxLBafKtoc2brKhDAqakhWuhuqnr8iXo0eanxD+v
poZk8i5un2Rifs4EBhuIPMeESrSw1bWw6LlA7U9TvsB+0h++Xwgs6GwiwtBAnFkYhwrIqNORyTg4
d/WExNLoNdiXE+Qg2SNPrbh68qD8URvTNYBmETrJa4IONCwHL0ymCwT+3UhXO9kcov50mNClTkxT
dYP1OgvjkNyaETci9xGqzOrVLcKtDOJ9CU1yhs7SdSSQFIR5MLGrQV10jJpntLESCkaYmy+SzffM
Kj2akrtgjH/4vIeCGIQ0IlIDY56FWX8STMUpyFo4sjPfS5TVxQfnEejmjQ/iI8YQZUCrM6AnB32+
NqBaZpQgE5yQqSZ4tWte+zY8xl11lBBGkB+vSz3cDJBH3J9u9X5do8aUkEl6xumpOezmVr6S1MsQ
tNzUKXJvho4RyBNUKuhvHAbN/McjoJQBYEoCOIUgE7inpE2rbtcDV4ErtNN9HTrvgI4HvipvNILL
Mif6I1gFz8HiVDFk1AQI41g7FrBdKmQYI7iXIhrvbdwPEA7WfA48aYmDxteswcYIRIdaaFGqzDe5
3UKd1bYTtBly1jy9Ircpp3RMsHvMoGmCIPksUHhqYGv6mnxrAnjxle1AF3ohJEVmpmuhT8Tr8Jep
jCMc64sOHifGRimRN3eQ91oGpyNCJBNpS174dxOsnZR/Lwhoqyv8V2XINgn0VFRkuzkmch4mK/Ld
TQq8J4sIOSnyq47ssQsEKKSmvhC/1iDNiX/kMzoH0Ip32WjdIbVh019gBuoGhUrCiBjCEkdYcKD3
dbtLc+NH5Fisw/2XMIZgPiLWY83XA4/l67DFR8XEelPSlRXbfOYbIkMVyPf1aNg0Q7NTvfVmz9Yh
T40di/VtUSu0tM1n2bQPUdtxxLcv5mz4sPxiqMfmnZFgS+v8Vzci32TM9ZtEhvR08WZAxoPp86Gc
yiPesj0G/HMLQcs12A+o8cZGBUeyhlhJdA5lRFPWZQ5q4mCT14AlM+caR8lD3zqfM+jlqYrRoRE6
NXfyYInpe9nOz+HyQZuGMyUhkCbjJrSm3aL0mBTal2R8mNqOEquaCJ7hA1cFG1FMEc2oBvJAP0Z2
AzLSnXZ67DJJymrIwaXerDOhfw18Kg6IRKQdkVhg3PWJ0d/bVs/Dlbn3Bk84ZYyqt0mXPzVkLxJC
nwrgGk01erppIKMRcbbNOABpJu1t0hveWBi3CTTnZlEX69Ma7eFNTqqGKozi393+b0Nm+f+qV9fF
t+C/TJiXF33cjeYnx+aWg1Dz2yXHP33cjeITI2TdRrUmTDSoBtfmx91ofpIK9ar9H1qg4Eb7fVqD
IZ8vZ9lAY5m0/KNpDe77P9+NTKqhzkqsq7iCmALx779MayhhGRsmAc7QrpiYI+Sq35l22b/kfko6
tXQJPQPrSaZyvmzpq+ZMogr2dntsG3aTqOqGVH8YLJ6tPhzwiLU9j0zLGTBkrDt5edSvNKPOzm7B
3tQdJ+V1TYw1x504BCRdk9EQqI00FJalHfb3o0xuIXA+VLn9JKs8u+sXXLQAaYW+kmSDvj5hsDd3
c8ZiOE8VfJXF9x53t0ky4EytGGzIJh72CWIE31U6cHnVPcWuZAxrRLBXzVjcJTAQx3Z4z+yK79Tc
Rblj75jIsoJ2TqGhf5sa+kza6BeYXZFnoTzY52m+jMGz2auJfYdeBc/vC3n3WbEp52DaWUUyPSBx
1MGnTOFaJSWtYj/1Jkixyf5u0wmlq8FhXdxLO78SgHjMjDZ5qVJiOYusEasaX5SnD6bkSiRkKui1
aK3nWsjNKDjHl0SoQg7zXg0Gdnwtbc9gUiGCLTI1oUXVobDNk9ayvcoIqFs1hsNpV4E5H7LYvTZZ
bK4sawo2ocliOe6Kg4SjraYxvx24LLyutCCcDrk3J9nLrLVfTJfh+ICyaxM74Vdzji6azkrOTA7T
3GwwNq7rDE9EER1HtcTyGt2rQtUYY2DV3fJmyrDQkghgtfFhUpBv+ulgl+i48uAl50Ybw+pRJ60h
1wDat+rk1/7BKQGMl4TVujpGQ/toY5FuzGGvm9mhYB8tZXvI84i7JL6JXD49Ew1FNmwLYe+iIjkl
NLw5WcQJ6RWYfwnm5coHMW8bwQ7sypo1yxrVyr4N+kMatBtdkIbRlLuIMXlOFJIVtqcimt51B9eS
pa2sPrhT0A8zlt5pzyKaNIUSiycLgVPQhocsM+8F4jVUoN9wH7N3Ua9uF+8FNUobluQVIjoN0FtR
Bw3w76MhPJqIyoo5vjChOLdm+XWuey7rejsAMYx78xj48RuivIWTdFq+zlh3Bz0g+1bLUERA9Mlc
iOb4kagC8sDmGpxdtHcYubmrCpK+Bt0iCkIencg6zU668dP6Nhurz8LKz2nmEl9RrF2QQQzvtgo/
XRkXWwU7wW7luWqKbdOotQ4HzUQFB/Hy4oKVMhRbB1O/DURwM8HbRO2LtSvn4KCSBtWvsdIo4dRb
mns2iMsKg3zv9tO5AYMU9wgV8KPHaXGqw/o4CbUviJjIVburKFadCnEpJVFn2Th+00M89Bfbqq4j
4ZiFHHf/tnJLK/ez8/n7Vu7uHfN3lAd/aeZ+vu7jwpKf2AK4NpsbWiUatl8uLJo5xQ6Blm3p3Iw/
qtFQh1l4ScEj/HzZ7xeW+GSjbaND/D952z9o5gx7adZ+5aotK1He36Jwg6POsvWPF1bKrE6v3Cg4
5ITKH4YBDGjttnx0RcgOvvqmzF54eEI0kqdr4jsWdCR2o1gLn8zGTbEr+aSf/kwh40PvVuFNlQtY
3PfRxOR9NLMzLgYyA+1tYCNF9UX9YnZ+6QnrMZZAttvua9qPiVe6RXuMUJ+ugoEPOH7tiPCCVexH
kxcM+rotUFqOuLtLOsQO5BQklfUo1VrWPD8dboM+MNlhtHhCMHyPOMa7mHnSYiGXkEWdmMsiNP2T
xGVuMH7OcJ13MSp+Igz5uafbPLQ386QaL0zFnsB7xD9O99grCDrakP1gr7leZvFVZNQrETPqdm4m
idBKLWCbvnUfHDcmDC4+VTI4Zf7kIH5n8ViL7ps7kOemR8dMwSTLo8sYJxKFmxAbU5BJUroA6njD
Ijb2I8SxlN6XMuNaS8DVJEXsR4sDc2LjGlsobPAcTttKwTBzjIiQ605c26DpD3rc3GdVVu7yviJT
zbUfQ40mXRG5EA8Pee3P54xh8wWe/J0rfcOLZPPYkEZdujnw9UAt47jEuU3cxkY9RCJYFZFz49Tl
BLSX27uNR68FgbbSLBpAuOEIwQprXWOp82mDyW47ByycACCsa47obmiYyeq3kYmntMHBbPrrmJ8+
zQavT79KTMAAIdYKqqtQ8eKl7E+tpW701qBVKIl3RlpyA7ybmE8qfpBqLW0YEFftJoit96JqL6mV
z54yURONQ6A9W+xrAWyZt+4c7qkW3xqyQf3YvzpdFW/+PfV+DrAUQ6W/P/U22XvefU//cuiZy8s+
Dj2CwXTWpZws+nLmLYvTjyqddatcJCKChetC1OI8/L1KdxCCUNzbS/nu2Lzqo0rHfOYSfA+K2+Kk
wpr/TyZYFON/OvQQgNAMuEoSn4nZXi3//kuVDmV0FoTU9mR3hSNa2uKH7AKAcyKTjZdIyIqN/S2s
iKxfyTA8s73f+m50RP2NkD3baeg4GszRYs5OjiRL1bHwTMZ80mJE7A4IbbkWmYNfetgbXXhEmumB
HWTIFWxq1pSYCDbMB/Yt9gvXLXdmbLIWNcG7WvMU3WuKRLCi7YZbK5YtKdzOCD7RF/OiJEzLG567
+NHQSiIvNa1FQwVHQmfC8A4csNG8YcY9Epjl+GybPdHxCTkRRzaNoOqk5hfayuABRJPqt84Er2mB
vIwP5lRQr0oNW0FZLGFYXfoc5kQKADFszBIgY0cYwLzOGT1FeHipUXfluMhFcc/r2c5GMcFYkBSf
cUMGJaUnOP9RPwpylhRDFGvIDwXAbc1yyZkYn2sQVDoTCAr57QBQsY/bfYxNHMwGk/LhLnKQvzgE
wcC7ozPaGKiR6dxfu6I+RUH0zMgOiQ32BX+kFK1uwgW6WODKwQA/scvLckpWFaJYRpXpZ3sJWgZT
foGqBreAh33iyCHMstRf9xCmfVm+WTDCzDQ5iyneuewogpisNDE9gCPdtJOLzcTYt6AzlRnfNkzV
RkWucF9D4ox3dd9/Y/SAWrg4wfvdNIY4KoBCDl6XMaHCtIJbhcMixh6omYhPidKsSvWo0uwyskbB
lnfoQYWFZnCQuTooLqnFEIzfCaRJshv7ad+65dOAXSVqYc1M+jrui01BMeq6Gc5exK2NfQiCcj9g
SYnN6OSiQx5RBNn8WgWQooIsOYgwuxITXGvGxwR+Khgv2JykOLQERmQ1AnDeKzHeWkFmUGqdTDZM
mpTrISMCq1cPsWAp3KF1CYMH3aLo5c+oKsjbfrONW4ssNvYzVZUR2VTggTGIuiqPAJ73grLdCQv4
aoux0NxJI74qkU1MVdh/JVEyXBeBrmOyyyu1dPIkv4Z1m2S6FyTjCfrAbSXQSatFICk0ADGM/zZw
OnaKtKocpmeFHLIdBbHngJMJT3csH5xNziMDVyJlae9oZO+Cmi7Nt5FkLy03TiORTRbbpzHRD5Cw
CZuNNuWSjEY0r9eCvMMlJcBCJRppILHOWq2/r6KWKDNDflOlFRHulyoY/2H5rPd2gxKBZXHczZch
Qz/JYx01SLUI2Kuwp+elv8WW+Wrj5Mo0qJy9PGqx2uqqP8SY84xqOmZQvVeqhbbsYOaR/jG20CdP
JC2u69i/wehFGN2EHNtSmu1JFT9qAwnmbo9xsmhYlZoKYFI2PKZjdkeT+14NA1qA7NAQ47RxMdf7
U3SG7gACIHrrDGZ/c/Xojgy7M8Tijv1glRAo5zGYVo3fxcSA2O+Watmw2kyrmzAhWTY3juGAzqoP
k0cUIbuWTGAz1MFXWgg5QGuBmPI0x3lJ2LIR7rAmRHpTKfcsu+gCs+QwLAJrZrlOaW1ICTuizwHk
Dt6Kp7ipra2jRfA5wi1rwLXDIakl0ZpYP3dl8wfsOTJGQ9/HWravzfnO1chm4bM7gbAdXQspsPFq
a+M2caBQ8IeOSEVnArHPA+yosXVKWZ+PnOZWgPkt8K9V3X/O+MObHHU1SukOMQiq/21ipnt69RuN
mLjlw1WEFtP1Zt/wJjk2lxyZAnpJsK265rtM/WemT9ciQWdtwDwl0vl+AgHgjsNbBS2XjbGLVjYi
BcVqX9KxfTWyHA1rSNB9sfO7eTsxd2WosmmJW5vi5GDxTE9hhHJE9yrsmAU3Ro+gukrlRmNGYubJ
AX34TSWaI8qhDZmS2wLt9hyX5CxYP2rQRV4E7KEh7CpaKGX4razA3JVpAVAkhmoeXgxitJVbn+Jq
ybB1qfSbPYukM/FzbyYyi39rpp81k/H/CtFW6fevSfp9+mvRtLzuo2hCbQZ9CLa15fw5aBUwEWA9
RzF5hrqGpuzXoumnBM2hihH/2Qj+UjTho3doPB1qMYBG/6RoMuy/FE0M/gRfiPmrElRpfyqa0tzp
syhkbteqxRCxjNFQP8GzT/Rrn4F91mtNHg3Tf0WS9mwRHYQ9W0b7SVXE2DtVz46JwZzonhBPEG0Q
pygSUtvwOu6IoCP5Pi1S18vi+kUU/qktUESgOFKEkBIYWWSC4OYJzYyLZ/p7HXYxXqIB54Rd3zdl
wuYhHwa0CGV5TsMmXJXLu4zz8kcYue9OkBA17KJmG8wKmbqvVyvHrzWEbIxkhERr0gjj1e2tbyax
89yXhc9NIp81irH1zPzRYzU+3/ShQtg2O9HLOMdI8edeHFvHYHCaB0vYtbyrm/RxBmLHhp3hn4FI
xo2WEDuL0NahzdbDqL9yzVyTThLL2mflqajdJ4KuWd33Eqyynv8gzagitKBA0ie7cIXP6CntkqeO
ytmr0Q8HS5nqtxlGEyZv8Si6Vd/hxBgUlsdDo6or14+9moMRykmlMZriS9WUdFtfBA+T0HF7aRpQ
abN7b/L4cUYucoiDfNuPzqpwrY2d1MR6T2tRJpcgVIvdlFxEWIjpwIlCzCGAdQ1fQUIECLjGVV2O
nhPcTfhchMUppxdU0cv6DzcH8ggfwdf8ZJTDZajtXRa8hWQBBNazpciwUpLxaE/aIPC2wTnXJMYr
17wPqSoG0ItuYews1RyYAyQXUiapM4LkCrn6lJv46MOkvAEVDQzCeumLXjyEtTOuJ5echaQMfFaa
3O4s/azOehd+fk6i/mvKh6Lsou+VhXK5SMcX5aIlsqVfryVRqO5sH2smnpY4K+Q9KMqh0g4k+pDp
QUR6cmdW/bd/z8Wf5+JySPx9L4mXsy3+m5eTV32civgGJAeY/A9ZZNnqfLSSzM+kbaCypVVkwvbr
qYiEwsDgyTKIsRr9Jl/w41RcLAWchlgUWBFxmP4jMYRh0OX+eX7GWwAT7JqYCqS5LIR+aSV5QNO0
lXjjQ50VqWsTt6Knx1Dm7g3LWu2BPDLygUM1Y6/Jwy3EZYMyZ16PToGoCO1eBzXRdlL5jRodu1gG
YXFBLYJAfklae9qHnVPtyae81ewJ9DuC9LqySINaAO4a/fU9OOXdxJlFkjWtFsJdN/Mf+wbr0aJ0
n5PxS+K7WGRCtFctcvjmpzB+XjTyTodHrlx088KK6R4WNatPmX3ndrNAJmvbOjNjP1jljl8iE+is
N8NnCwOJM9ugPka0ZQ1oAljRDoe4d1zi5wdA8w7OIVhySHyn3l3NXfFcZjrWrU4yz24Q3jVOt/yy
iMHTFUdICgIr6p4GS79vC/DNTW/x5TFRVPIcLlD7yYRuEA9UablgqD+akoqqJVH0c1ZhjizG1uvY
UxXIHgvHvvaJbL8EmfXQxpIzQAw9TlQCCBFETfoL2C+YXR3Gb2HCVpNJTB59o706KXV1G3cwDuT0
BB/nG0u6Synn+1wO9au9aF171NURHrJOpefQr59FQRveCeIoBmZ0/54KP08Fm6HP358K++95/V9K
peVFH4eC+OSapmJyrhYREkXR74fCklXCPB0F1G91FPPsj/kSiSQSFxGYIoLif3MnfRwKpMa5NhAj
ydhJZxj/jxiOlER/OhRcy8LIxGxD0p1Z1GV/PBS0xhSx3urWXpEbbmRQRKZ0E4/jakAJjkBmQD2e
HLWkIVUsFSsrbQ9GXOzr4DZnK1TpNHSznXmW1u/tITnIyL1Vk7ppOxSuPjlVsmexCsAgQePAQXeo
KhTx9UvqGkge2nUw1ARud3t/Hm8jYzr2eXGv9fZdSkPukLAzB/01ypxNZz4FluUBgPf6HotqE2Pc
C7aUZ0uw5opntt0pZr5xCYpsiG4Vr7cRpfg0BrZRoEmySTkaN9nwlgZA3+znGRNeQoZ5q9+oIbsG
LrKhaF/P7tF1UcuT4G5EIRkH3eJp2gP2YLrQ3qhEeE5YfY8ZFAuSJHSlro1/glDEKk6zbisaE3eO
3n2rfezzbj9M6eeEqc8KQ5lX9/Xnrmlij/8dezWcWpZxQt4PC9BiJBl1Gl7nIvf6mMSmANn65JJ8
ZQagXIxN7t81XbYdFW+b5AcT2awYp4PQWICiiKfF39ikpwRjcSjC5k723VoMP2K92DtDfY7TYWNN
S6v6w3Hr1YxEHu8nKdzBQVnkmftvg9L2Oc5oLUlweDWrACY6G6FVYv4YnceMVXPc2l6Xa4DxdKZC
t7SQ1sw47ykm12VCyCx1sY6Mlh8zWPd6dmIMuE75SiYnfmkOxzCDBBy0t2kyb10ZwXAj4KYA8RPB
ajEJTmMHyK2TU2WjM+71F9D8q8QK17UI+DktCEMTf0B2hL3csfPeRs57mD2O9tfAYNTIf6zl7HXs
r0UY8RFG7+6b2ypqLpStGxuXU2gRgEt8VD3Ma/hNDz2y88oiBpH+wGqqFfDGsypBNBcB/uV8keMc
h4bRG5TERZxmApFbpoJhSmai7NZh8CQGAwuI4v8qbrJ8QhhMbAtWl4Zo60I4O8QCqKHeMt89mh2J
gh0/Ti4xU1vaUaJun2uyYwPTg2S+wv2/1inAzfAhIKZXH7VjWRCWoKVsc/V1JawjtGovQLpvOOXF
He2zrxMahBRPAGKIUwn1Lzn49THD+k/PzaNZHSncN1Z0amrjWOvDvmbQOxXutikRBqoMj8TFdb9M
GjdlWxwMt7vX4uwsGCzU/G8iR8deWIh9DYZvy+QVYiZKQsiFuvxuLSroEKLSwuqpgASU3Sqqq51W
t5tM+wqSco1fjkEnLLDZubUN+p3gxk8BGvkPGdZXs89XNgdCYtgPyZLFtcwpg69VG3uwW7wqSgF/
4fhtsT2MsKFAThESI1FuLnmH9R5Q+F0FSbGQlrFNySFkEHEpzO6EtJFAmvsIpP9Ufkex4Jlh5Y1N
x8IJQzEjEkXMXUE3EuBF7gldaa38NcQ+0C1pLGrJZWkIaHHHRNvYS2YLn7fJq4lxcYhzCRBnoU60
b0VWM/h0MYMjvgtQbWdko+XE0QwWTMdG37UkCbgCnlLdkKBIErkGjlJxIwM8s1Z+tKRfElzDotDU
v3a52GgIG0o8IIBsoD8U2hpP06sfPBet+z2CVJA7tCbQsIY02zsmVZqSVxt857pk82iaZKKj6aHH
S6incOE4BltCX4orMUA5ilb3AQLYWS/NS95V7l3f6ZcMjd3KXKidAb1FC0R6oj4xNOtigfpA116c
nap8mZPyW1W6zxlFhhpMcnMYlonq2e/Hb12CUTqOQFsSCKRy88aIcE2HQ39GLkO4hRt/69rgEoy4
SIkJepjb+T133avf9fe0pPesct8VYUBGLC+oLlAjKVo80yVAd1j2rH2e30vRvAaTcecucsLerY95
Byw2ryAOrc2hOVYAuBBO0vM2i4J3EDxI8bANSBEmwbjZRG5+Qo2FSCF7Sex0Z4V6iLkbA0rNPZEu
gZW6/Rrr/dUewNAX+ou1eJ/KwXmPavJ+WPeccakulJFoNxEnrPnJc+eqbsUHYYPBE80NSZrpwxg5
nu/Xhw5LiBbiy2FGiW2pirF6I/RpwIsGJnN0RMWKVlMLt3OPmUQTa2Wgw0RbBQtrXS5OkRGXSJZs
Tfuh8s21aBWb7XhV0L9Pw6XWiKrMXi2nR3T5mV84ffZFTK/A8bcVg/G8rVYGPgDD/IyPg0ySbnq3
+2ptuAxPIRyI0Fz3uHXsSB7RB/EJavD2snQJ2+5fkeBvIsGFvvj35eEq+vLlr4O05TW/V4eSJaGN
5J2G7Kfc/f9axgXlw/rJQFchSXRnw/hRHJqfGJCR22OaginXH/LkWVkqvL0IbX9mDaMe/AeKC/Vz
ufir4mJpSy3iMsQi7Fgol38sDhs7KNqocIz9IF86SFQ6e5xS/xr210KXKyvYkto4Vc8RegVjegiZ
IQ+zva2dow+b0K8yzxTXqo0oaO6D4RUk3Grwy01qUnWhCMi/1XIkUldbO3G7c4p+3YUaAO55nQUB
C04HmiJ7JX/G5hZv0dxa1bjWUrlS8n3AZRiq5wIwMK7wVZtgk0G1mFmPXfUdShGIG0l4OKN6kBb+
vZzf4oKMCpzoI0P82FAINAIcX+/CQNAw3rmhiTOKkgmCluEWWFh0Hq6bseXpREnHM+XVlrUyufXj
8V71pC+4DTu1EohFtO2HbDOK22m6Digf9LLc9iEPfwRhiCzOeQrYk+D8M4KDXt1oMW11/H3UDvUY
IIiGE4myTvXUIaB5nEHb+G2093MLDCIK6ozjo6OYYiUYWAzUYHwb5q0VFLsCi18/cIhF/ERhfTU6
PGCtb93JAMdMa6PaLjsoNAJNf74MIU2RNKt8doevPWjDs028Bx1nSXABOelbDZxMgV9KovTU0xTj
I7mnGnsjYj/d6W3I5ovRvpuoJTR7XLvqR6nLnbJrppm3wXzrx8+l+xj4D/2YfTdJ1mC453A5TmjK
nGI8UK6QRxSF9SL58rkTXDJL3Hu7RdYyRvf/y955NEdupFv0F0EBJJAw27IoR7LouzcINtmE9zbx
699Bz/RIPXqjCO21UMhEVIusKmR+5t5zq1Z0O+ydETVp9oy0MaOGJHO6JVbam1hMW+V9mt45AqJq
7Gr4KYOC9WyMZW2aMlaQUI7ocFjuLAFz3VFTJAy16uLI7or6lSEE7iU2sa1INnMLRw36ESHIjWGt
qyDY9GDTp3E+CeXeenEFUrDfxghGlv57mJG2UPKNcbYbsxcTO9tkR8gcI4oSe5fY0xlngG+l3VpM
406ElHEM/YJE+TWuBGqbWF9o0IeU63wJfDD79CWQmD1HrT66Y7c2DOpu5LdmN+49OR9mUN5WAuko
1svbMDQp3wrnGtqVsZ/qGAY8pjW9XzeJuE9m+V0RTLwnl/geej44KmCOayMjMQ79KarBNveZP4Lf
477THL6xKFYZ2njWnQaK/2JPoAkQECA5TVaVc7+sYsoW9gBRIJhdcVDaznjVgk+7dbcjUAM5b6v0
fUTmykD/0Kl5ReW1tryA0ce7gNe6+CIZNxOFcZcTn6yqZj2CbnEhWTdufEiVOhSu2GWRs2oj4TeT
31jBjmllToNhKdwy1AwKty20m20IEMdgex7W+DnKN8crfLe6LtHGrvxK5XIgQ++cFkRyFRhQCckp
kBnbk2KcbB8Dh7EKQoZ5WNXtsM31kHSsDIsvYgZMkrkJAmZOTh4OWETXtxWiUxdWv5BPdhut89rd
Wt5Xk43evBDJkvZqYAFEMszke6NrJ1vEG9nMNDguoEw6Ko+p7dDvFLF6cd5dqBtZbGZYUV/yAfQS
hoqueLLxQGYFiC0HZg2K2IWhD+1rpvflP5T4HB/mocZncZ90X8L5I3GfreLV4tPJEiZqZr1qYqIH
k3t7inG9M4yXd2ODRCotN1r7FesSds/vVX/mBtnmDV5f96kdnsvxbZzexQiJJ/HWxJMzhncydsnt
ht58lTGAa/L7KSM8sCDjJujX9fgh0rfGLdZSPcXul1o9x/oVJcgapNvcfDGi9x4ZNeTfRlVoAPj/
Dgn5z6+FjRCuO+qJtdXrl3R8IjeaILQ3lXzxnHrdRuewRhBXXFw2KZH+iitjDeBjM81sjT8SinBs
CqGZrYX9xTK/WZLRAmEspljF9X4Udw1qOQQqq1YE22z4It33Lns2MQiqFjWufA/NL735Fo7vqHgP
pniuyquLGziprzVrfLbfay62bbXsI17C6C7iq65HxClTV4nytZ4vunoPGQLgwVxhDiEx7dasdRJ7
+oPUklXAeeBV2EDolBGTrYwO1ybvVcJnSc0+fNROuRbyGnhcAxmBoM+h+NZ294gxlIWbnvpcN46G
p9Ztl/EnnaFJbpaYVx6QFC21ETqrfniKbTJa8YBLBozBSeYxD5WN2A3WnnUDxHM3G581bpnoMWwY
XLg1JCTcRdW6xWbf1OUpi+8SEMAZnW1LeJlHBPwSDW0ELG8Nc50u2dAd8h/0ZhOKATzpeO8JpmRy
kMTU4Esd7pEhqciVwxXsza9ZIteex6pGr1HkwRkgWbXPHl2gByEfsaXoQsWiyjxn8QkFzz9l5L+9
Jn+5e2A3GWZv7Z8rSeuX5cMiUcNsKV0UsjrmkP9UktZvnmG4iHN/bFZ/YYNQZOo2r0K1YLN61XnV
73NGJpagJyk+GBEuecl/o5T8Mef8ZfngEZVGQKUBKk1fYCP/5TYReE2KbPQCf24fa31+z3Pn3MMa
i1pxQDPGimy6lEPs55H+NpQ6PbhlHy2orvU0nNyOPqXx6quU3hFm80M/OKhJqocUE9ys975ikFdG
zC6mhpO8vY7taUosHtMcmyJXuUT2MdTdAV/0XlF9hEH3btjatSX8fZiLexEXD9gCdlEiHjovuGPJ
iTh3PJgzQpXcEBepaxdSGcEbjKQjZ5d5kH5fetcmn0k20xCNtUcXP1m/XDGDd9BmPGxReLZH6CEK
qYToHTzS1TYorA13zQb583Eyk60DL7dWnt/xlDluC7ohWtuN4XO30qrpGEhsAnDm+M5UHvDIajvY
eLYJWVuxb01RmbivIiK91w1egrz/lnvDZbK/28LcUpT6pYcJvi5i35QRQjmdMghTTz9fLDY9rQEF
aDL8otZ8N+7vw4iASmyOi0hPEfpkLOlP+ZID5YKVoWITpwHiY0RUVAaATyM6ShEhldRkSfVcoTPh
UkNnMV1kEblCgbizCKCSSxJVjas7cp0njenCuGRV6RV5Iy0z4n7JsRLMF8qeTUyF+Dpt5Ia4lkuy
qLIjeQXShrZPO81Bzi64wT+/6LgDmIvrwdQeZWsA0kbsbQPmjhyhEczVmGupFR+micFPlWozVnYL
4CBOD96irtWQ2eoT7ruifLEQPG+Eh2PDbi+GFuzKL42Cw2S96aVcJYsAbYASGgGtMU0SSmbtEENM
6Yv+taCWCrTpvCx8yr5+Aw6y89QXo3JWDGrK2zyRflPR5hdZvmm1HNCNmMHleRc0PsCvgWt4ofNs
lNkbTwRcpVYwIg+flD7eTkEK/mJukSF66Y03E2HfOEghq75Q6w4OskrJuHBvGpZBGjoE6HOKL5zX
kBpTnsDglStwr6D1CLKUJCHV+ZOJKzme2EmXHpP56vrPBujHBmiB3v7vFn/XZ135/2Cbllf9bPJZ
47LzxWiHP/7fkpife2HrN5QyhEe6/8LJLW6/n10+lF+XBgj4myuWzRGLmT8czchr2BVjx7B1DO5/
52hefIO/7oU5mtlbs5zGaceg4b+PZjmlrHuJwsE0Pn7UY307q2GrzYhWRsgTNkudhCzo0fqWlxHG
786vBFzttjR8XUbtfeBgii+8nnbaSq9pxRSsFiJfF0lAbJYEk2E3AZGIold409orVJoB/62Z7HvD
Mh/qllmB1aq9VP2Zo2ltMCoV4ZivYShtMPfjF3a+pr2BNTBHsWloN0poz93gQvh3h/sso87oxuor
AUPr1ix83Wt9V2uU7/CT8U0HLFrnk7alBCdtzIlutAr+KnB2jYzvzo4n/CRZ9KHyGSeC5Gga4YFM
zPRKPef8ZeDaApnCoqXUSzEPd9iXQQ5l5OFwCsYPgl9sE8XJfRwVB5LBiSUnMd21qm+5GPGimVsd
By65emy9o32JNWBR5SVSfeefL2pJZF+S2WtvY2JcwBfNsr03UF8q/MCjhcteHnD/wbFrjoSGciJP
y6qLPN8xfZfVBHrcQIc5ptwBDeh9RvFM//UyfY6dEE6u69s8+IFh4j5fYO86jUjencMiu8HNcslc
/FcjlWkHUCS2AfVKZ/IDBHyYp2EOOk8SHTUZE/dut8xRgMLl401KuJtysEq7NFl4k/Ox3YbAiuyq
2XdleFMW4ytxWYh75aYKM7Ds482k4pdBRofY7O4tXXtKy+FxVPWbF4V3MTrrIWOuOjJKkgG56yQ6
q8rwG3uJXhDabRRqD6VjFeRKiYPqrQcDaEhq81YnRkh8V/gmkoGFgLXPHP2miDkaXcXPNmylzbCX
cr21AOF0Qw4DeGhW9uR+c8MSWlfS70sZ76PEeLDTFEm48Wyb86uGqNdKETcvkOREBRTQnr33uBBU
PBx1qX0qgJ+ay3tKXLo9OGTT9xtLC/04j49FkPo48elIygOZXufaS0+DhYmmeILB/67s7LgIs/l1
tzKddgCbDlE571Es3Lh6N19FZs63yh67beQicuhhtq8YBlC1J+M3dEybRlRPjZ0/THp8Iq0K2AK+
m8i8K+cGuWl58hIMiQAWG2TVtW09JTrxKV78IuPhMLEWccp52wFo1GRzkxT0UX25bQE4utjpK0wB
Q9f5EYDHcUxPUmN8A/ixwfWCch0kEcEyOW4E0uZ/qOmbeGcO3XNPdjLFwD4HKimBSw6940eTueN1
e3vmzSC+C5m03wJyIN/2dgJSqYXenuDAba2jugdiqQOzTFSDEl5b49R9Hka8UgkbZxf8pRZY0UMG
JMEgnJSIAL8iz0NL4i3XMuMGfWdbwyFEC5fnrCIHZFooPsjL3pgIYw1CUbFIgMrI6BrZU8BfCjPd
z4lUVaUJSAAnI2EOIwkWnqV8uw4PcSZ9OYMKEnhV4XQzqWAFyfjLIeh1UnhUW7HXyYBlkvMoEe7L
mWcdO2NOVmxETmwbzszdm/uGxBBGAYtO7KBDg7WHdu8O2u2Qtijhi2sxdc8TejlRthN6FO+xn5Da
SaJdjSA7mYt92HBgVpNmcDc52qklqsdNkkdrnnZza/lDaF6SXB4tUX4VRHQES3yu3sWPEBg2RsMh
Q8RuSNQuo8Gn2ptPlnLXgkjewiPWJ7DuWurQJecrHdj5GhNjwNC6yJZE9Amqddi2awNCxtx4YDyZ
UIL1lHZ7dqrqrLn9a+swAwvdLZO9faiNz2WMpr5FCFyPh9wbtY1WWmgB48+sMXeKqMY+Fw9tOtwB
P73RZUeUMdHFTGedPsHvMWUsz1vM2MF978BWSLJjiWl0nQX9W27pzww6T0AU9mFRvGS5wd/FQ4nJ
LRphJOmGRfySZC7glJe+0094buHsDfI1Ddt7RPyfLtGFVjZujJpD0mIE5vItyaUAZob8X7hEk/eX
fG6+DTkodHOWr+RosHdZuN7NHOxC0z23lOQhpTnxNNCHJ5w1fYEFPXN9xKeXzIy3UT0fYw9ZNRV/
TuVv0AHYfAVqOH+rGNEAcoCHOMRNQc+A95nNVH10Klwe5gTdw7lqseWnCzte9ocwhbyUu/oF1RTm
fJvjIqyuk+feed7M5J1pRJA+aAykaZy8q1U274KvV+I2B5vep6cHCuiFEslAIHbqKzv7oxpNfUVy
kJ/y5Mxt8ZCX8hFG6BLNVF5bBwO48rqTlU0ng69WM7PrFv30RsqEP9NnoOTH+6cfAnIt8kGep6HN
Vllo7SOyq+kq7wLEoywAj57OeRGNyNCtW92ytl3a7xJuj5APvKVIHZaeKOlOld6fqlRcAif9CM3R
H8mEaVihAeT140L4DvGUYxgcTbvEZ+zylOnOfprDnTc25XpGWN7gAzI09T4v3JHK8oDEgSJpCgtG
yA88CT8CHos+/AIc4VpFFgIJdsLCuGhzxpikDuKTsfBOrG5keMNwJwDUIxYkysJGSYCkpAstpUSM
/0/9/KN+Nv9yRbZ5+/j+58HG8pqf1bP8jS0XOijvd1jUz+pZ/kb1KyChop20YUVR2P5ePcNHdUyc
c7ZgKLJ4hX9Wz8g0F8CGt6RqsFb7G1MN78+KSuYi6LDQrmOt0hdb9B8VlbZWZPYU6fmBJFuPbw87
KnJemYs1RBloQyH2DR3rOm9Gi1uD+B8bu5wB5cJIi4voNbR+Y3LoWgMTa5hc57b5cBhDrKpCvGdd
853Ucd82tJ7xwrdEBEnG80cKRZ46RyvVgaV7MmcfQcZaL9pw1UyatpOs2DZFm9zVo4bBLa57fCIu
50LZzhGLiQjevHsZ4ZbXo81gm2iNutubDgv3AMP+FVorREcrvxHDsCsajzKBZ+ROs9RM7RXmlORh
6S9xXsZapqW5QwK96YhzzGV8p7t57BfBFFzKkcF9VJnJOQCaXs4ZYa9M8j33XavYqZgh7u1AWOcm
L/dELchNUZT7GTKEk4lnj8BeIUpfyKDi1Ct2qHUiSn/9Mk0SDpAj0GsOLQGgyFnOnlqGG1rWfDqY
0lih60F0ayCb9hFb2qxChtd/ntXlWcWU8Ve97j2Ewo+37M/P64/X/XxeETwaJotrhlj/Wk//cRAJ
Kk78QsT5+byCCqDblbSiaCXZX3MA/Hxezd8kCzo46NLlmV5Ccv7GI2surt1fB5H2gpeT7NyZvVro
X359ZqmLC4DwneNPhZy2RScsjH3uoRy9CrpjA8txYV55co2DDjbptJ6FiXDEuGpd4Rczog44JLdl
z21QhJ82TsgQkNROIWqs2va2tciFCF0zXkEIZuWk7L0S4FfNJS3Cu02V9ZDMxkvaZjSS4pTYRKjq
YpFq0f0lNWEYcoYVJfmRWmnD/azjz9GqmYTZwHMRMQFJXROTvXU6wqTbd9gefmsgOyaON22avTYC
VHfhcE3fleLoQaGH6/NoRNpWTdW6rD9grkLfwWDa32Of384z47bxzpj63Zh86GjW0ETfakSzVPwl
eYAmiLKpWa0cLUNThFSOtXTVyVVuvUasimzCdCeGbCRIreKuXFuJRYTtvB3j45IN3aXpYe5P0mq2
Ifo5mCN7nc4yJJUhInCsFzQ/0b5G/9bLESznvHXZ+kt25ijcMSJS4A/dNjVgIzQEAaaAW2wC4/Z1
G97XKWKaCkIWpC8XRbpDjrAqLUJusvC1KWHQEAz9qrkZITxZ9Eg0hUmctLnrjXxY6e5SoQD9tNvu
M65wN9rL5roUhzakj8rNV3rPEmSA89TU3R2QHvdcwkVms+gQpR1jEOXrUoVA5ICqT1tMQL7hylsM
fYc0C45T1Ie3hjXCp3cLP+qicFV3+r0t61XRIeOLLwNRmOjRN27Ur6vGQGifblUX7jtsjWp+UpF3
CbGrdAkOPnQMTMLXCZjTUTVblvPbpe9UCgiE8DYVPWeF1j4KHgu2j71GPOCskxXYHKIhWoHBYcP3
rDRvwZLeIBjbWgssdcA7bCKqYMWZRyRdA4KysTlVi8IUubqf1yj62NMG4Sesgk0J4ToxXsYYmZ52
E3YwSpl4bMK0Z+I587SQv4S+bkRn18OWmdDdxfZHDF+pGu8Jc9wWaPMkGr0UrV6xiPYwph5oU+5s
1Hxaa/s66j50MacRtV+L6s9D/UfcMQUzesAKXeAcvgtUgui0aPyxgKIeNFARoidejeoBg8beRmYY
ITeMkR22S8Q2MsRMew8QJUaIE0lKWI2IFSXCRQU9KEY21pafg8lQl6AhGywDvnmF4NFG+DghgKwR
Qgr+ChBG6l5/j1PkAPd/FQ3fwuFmFAQpAsVRQ7DDwcrKH5ElYksZn4aRfhoJpoEUE4DQkXi8uM6R
EvKALILNBWqNgNNFyKkj6NQKVGJTv1aVe3QQfA4IP0sah1TzjhbJTUb0MCMPVQnOhMxdxchGdeSj
yANWehEcc2SlHfJS0ZFBK0btqKyvFvLTgkf6n/vvR626hAj/71kv8eSZ+nOxurzo98vP1uE0sOSy
LbEs5P54+SGhglDvSAbB1sKF+E+xuiAjTC4dF6U/sJQl6+Pn5QeeQnBVQVD91/LubxkjsRv86fJj
zweZn6ASuUB5GCr/sWBFCJ2JBSnhSwCmLmuJQonUt1QFUrqGZe4osFghW4QUWanOLkICmLG8/GyK
gfFBvu5EoNi9oOjQpLXvE/Mczs0mckGbEKm9DtDBptG8L5z5yXYrA4HmxNyxOKexfIDd8lJr3d6g
MlSOvY9tZEq2FBx8pKiJDqhm7n1zUiS0ptliu0y989ji+Gn6Ad5ifjdlQE4LxQlHOV2VWzmN3EJd
cMTT86yrgLpxPjp4y1GQJzx5w1VvdMkSMHuaTOS+cQG6vCA9RQXJY+pNxzpMb2x6w1RrIfIP41M9
6eey96jGx1WgtIdeqJuY0V6RmucgMdyjySDoMYo88y2pPhpSWWI4x7nADsVYs0DFL3pkGkBhUtwR
tiquHdbujnBddy43kyZXFReZtMtVZIFXJ8cMrhgI242O3CVT2brTvzoyWLsmqI1YQBxFaN281t2w
HjROektfqUFuhP0Zt/0xxHRoQyoYOH5agzu/BQY9oRszH4aMrrjm7RViO5bIGEC7Bf3I+XKXerf5
cnp19r4GfQG5bJ8OQPWMr7VVnzq0qIr0ogSVQpcHYDYngqnkNh0ew7YGW9Dtu8jxdVXhCfvS6+Qt
hQhbzc8g14mqUisWoeMYrtP5o4bLPkWfcnBWDvjbGeWS7XwmUw4NXMNd+rkEBofqOQcT2xylFHwr
AH+0FXrwXaQNR+g/bAP11eTAKYPUpL9l4eM0g+kevY3TLz0A4fUujDzjOkoM428diQiUZUuCC7Fj
GffxdnIfWgZQqfNRRBYYAsQX/RXVzzZE463rgqRjnQmzXBOaCW8EPnn01fAySAHZ2kYZXY4vtf5h
zXyX0Tal/J0mJdf6/Ux5ldq3mWmt2vk9hiahOQ8BDHgyoVYdqFz0iG78tIiq4+C9ENeUg3o0Hzzt
JYqKXVyeK30pFc9e/uDiTnXEZWqZeCegpGyE2NFnkd/WFvbWcjjGWBWUDkNO9xb2/NbMbzRR+GEJ
dwR3TRa0a4UwI4vtldOCXOAbGLjvywh/dL8uXHej7RH1tCsHLdU0GU/4lm/6eHooTKB74lUnYKxE
GmVZM0HY0RPF+j7i8w71azOw9qSLjdrkzJGy7mfeIxJ4hY1FJ/yKv2DtVeMGzCB69nklp0cVlZux
G5FyEmgBF5cTZR8vOXTpo5WE+4ZHgLUMkr1p1fWoD0W6tox7Nb+HKZVNhiys+DrhQowTsB0pdgbD
2cISXxfxZ2QiqxG+iHs8rs8zG3DJrjkbGavZ12z84qWIVpAy8QHR26LLCR4ELurIAuZOKcEIdRMZ
ry6sGXDwm87oV24jDhXCqi6pnmBp7F0x7StK5Gy20HyXl1p/QQ+PQcPYa257v7A4OqfyF9W/RwCT
UfNROhZwYw9joOkbZBhPbExQja170axjB9hhrc51VJ0aOFVxBBKhc7YV/p5eFdvB+LpoRXtpPk8e
Q+jpQ/YGiChWXyNplEjVViERgIajvSM8fKvY9xYB9Aj4Uj7WLfRB6XQcJWmK6DohC7Not5du3Agk
2tnCOGR2qLGBxpxgZwWuI+9mQoOLJfrewvG6TsJFGqR7XyONSbaSO6UNp9EgUEguf14fzRcsr9sl
tNe2mSBKp94VDCvn0HgKWwQOOvr2nnVyAvfGj7J8WuHPvPe6+DBCYjeYmNkWD4wS5t0/VciPKgSp
zV9UIau+69o/VyHLi36vQrDXW5QSEucnLTP1xM+R2ZIdy/CLkGtk3QjL6bN/b8EtizEbS2rL/bdT
8WcVAu/BZdLFsE1Yix/xb8nK6ef/VIWgK8f5uMTKWqa1COL/WIXUY4CeugmBQk7ykbXCFztqXslf
2Weje2bUvK5ZcMWWYPBKLFeK4DlcwC67icAGNrsoUUhDw0cTstWdZHVCP3MOXaZVtrfzhk9D5fsg
RvAReNsJX0ZDHZIUzq5vs0tq5kfgNievaW/7gEfVOvel4w9kLBaNZI5X3+p98hF18sDsnKuTTWyL
ktYmdAgNUqjuCnvcufxrmny0bBxLyAyV6FYF9JJOTNug8jBH5j5b+xXAVvwcFE0sj9o0OzmxeRS5
uSVbcVdVIB/akiQvi1pq3LKDR1JOL9gqqHbLSWWzyJ03A9CH3CCTo5oJiTR2QQ1jk0PaUJpvT7hK
mk1Bi+H06dGYQ1+431JOII1NRzQQw4uTpA2i0zTNJwLt/B4JkMF2eXKCS4gQvlU1jKPg2NUe7yI2
zqzY5WVGANHoB8Cg0gJaYaT8LuP6gp2Hi+oIgHyLRfUhqYu1p1Ubx4k3Lk5rtCwnNS4262GlUNmw
R9vGUnCWjf5AizO4Gfh3VtwVRoK8XxeywRIlFoXFrmaPZ7XWUcfX02twsiAhUbbRsIEWygHG9M7L
IMJdb1b+jGK/HvUdXSFkRJBHYbUpwYdX/c3o2Swn61NvDIBR53UZmXuhHg2QT2nxXNnh2TSKdciF
X5WvXW0iHXc3Djm8IOsJdK13FeolD+kv7d/JyssbHUcmykt/wKE5UxtURbOes+GUutGRCjQhlql5
acgvcnMwHWWRvBhT5/d681jF4dsSFz9iCs0mdphdcALXxm2KioqC2K2K7xZm0gBTaadQVKWlrztU
35hOc8Y7VRdz0bvAyGN/NDfdmF5b/ayP0xHHJ8aIZ3SA2yD6WgNTLxobo1fJJpSUVfYbNubXWMeh
yzLJxhTr0anvFZokTyHLjInFTOP9iI02iyecDs56EE8JOldTa69svKlTCdkc5V2S5fcRptxADLcD
1LOQcrFebtAExLj30tB7y9w4tKJaS4oQidW3t9MlY4DwGsc8m5iBbUzBMQq9qjNz3FEJwt1io9W3
kiRDZzETL67iWda+PsfHuEhGjBnGtcB4nylyPKf8bBC0G2NJEliTaixKfP+sDWOuY9AW5z61T67b
Y34k8yZ8jnLYxE61c5SLCDrcAoVcDaGzVhSMbZ61OwAv7r5mt4oi6pXNMNq7TzOpyZMRKAVI18nH
6qZxYsLWw7twHm9jPum+walpR/HL2JGDG4+s4TuKpPUUkb0uiPlpuFFhsm1ciJgut98YVsIHdskm
CwgT7cfcUS43LbNqCe8l9uZLbFN6elG/PLWXXAxUaBjMNMMN94z0Hmnkvy/aLlitRz2QW40CDHQD
khPjCVLBW6jBSUDFdR66IFhHofMxVtbHkGqfRpczK+QntAfWAGIvyEGrgmZVTdnBaagQunbtDY89
OQYxAdUIJGY+lbz+VhwW40oQeyuPyees9H1NBQvocFUt+Ju8XjkEXTewrgYCWJX11pXfwoS4x7QC
9EZZjXLfgvQVgE6uys8J0wU3P8w69/DPxf/j4hdchP97/LDO3tT/qzVbXvbz6rd+E4wXhAPUEpPY
LzhLQCPStZlKeHhd8HP9YQCx4AaAj3DxOz/cZn8YQICql+KHSQ0xluTW+jvTd+EtA4ZfHGXYWvjZ
XJt12cKQ+q8BBGcsuMQUBFJSTjt76bRXkepOc42Lse/k1hbVLkmAsS4GUGexgkaavDGQXVnT8JZK
ca/hGU007Upt8QZ44yFaTKU5rNYWl2m92E2NcrroiwE1o5uvcKSS9om/fHne8KpioHhOYblSXp96
x7jH2/lcOM1HaoH7xevKCtjAHoH7lZm/jKrbGh47zU9LaCHt4Ix1tgGfduem1o3ASzvhqcVLW2Bp
N68wYGjE8N0SgzTg5aIVDZiPcF1xS5fWxsFVMOT60bXj3TgW/kBpnePohf1BsFr46YXP+FS/xAhi
4pJnqsYJnCE5Eikh1/p7jqBVW9ymizJuMRAbU3EpDA2sO97iFgMS0OLjcsIC8wMFwDADL3K8mJIH
gXAWbFtSB2sysNdx/VrU+LFVvdiwxy+RFOluAf5KGEWsKiZz2xqTry3yuSrrbjSi88J5vpO206+Z
gpKx0fixY69szQSuRLODBC+b+YUzJ96BlRrPWZ/vM34TnTuhMxhU2qhJ3PTYIOGzwHu7iKvqxoFP
MN9aJDmyC4UcaHA/G2j+CuafxIy6Jn4gxLeKWBQLhWCHlSoifxVAA5VHCSvRA5mLdLgfaAvLgfdx
AQKGebYvCsLh5tC5yNAjrC1YU2ZeiHrdRbXYt134nDnRd2H2u2xKfRmZ20rI+7hG9rVEiiTmVysq
Nhj6twXYX6O2/QRGgQ6CM1EODWnUMZLHuJ07wWEG22zgwCJqXWDI69qvKqnvAtxPHvN9hxCFXhNH
XP3ruKKBxx8jvY+iHchLgPUfeTszzNauTYFRjqAd3wTzgNIA8MTGZJrfciBkGgIvGvZ1yR+iwIc1
WsZUnXizjoN43mpAFowsYFM67YEqohL8XsVfUffhLqTPZmtEhkt6G1ZwLPlC2TTGQ1MggOq+wqvY
kOGE8d94H1nmZnA5DO2hDge8TsXOtc4F7uguRyhJQFhBIeqwvBGM8McEZUy1GoB4GFGG8+009u1+
yYwfyMms75IFuF0+1oqRVfpUNgRiR/rKa9yVa6UIPRHrRPcKG54zPLih3OCV3Q26Q3lD7p1O8nyV
rzC5gx94JMjbNj9No4U7SUxMhwCVcB2LdUxtkfzI5sGZ5ZYkyBXkoy2R6/z3d+LiVT2gL0GxUQPa
n5jRoATEAXQBcbjWQ31VYzONEVY58iYqomL1z1X146paBBV/cVWVPNvf4rc/t6nL637eVctse0mL
RcLxY637nyaVDBTWxNgAsD//m678e5PK1SaZkQub/Ezgg7+PypebynJ0BB9cWJip/x54eVl9/3pT
ISoxLcvE+4Kdhmb11ybV4qkRcVzNftqryB+Br10nzarWRUOwjt5Ed8aoP3tJ+xhmIEKY35DFla+S
CCuntIYnfsZL0Q9o6RQkEejGrx65iL3TmFh6ya9I5AgGhqRDIePbbGTla9J0YaME17FkLUVG99BH
GMlUaMoVglSiG6boLMOZkNZQ4dY3ivvKGYwNmUAM+wDbdFWKybjDSIy6wl0pNLpMnSJSPIZjgL4Q
4SR2a9u4MfXuwes7a6WS3PSTtrsppvQ4RNNOKus8szdzE4lZtMwvOW5nbEK+mUXHqI6OXRkdbJcQ
2agNrkWCwSC2iN7Ob/pZ3OAy2kGYP4XzcPYsVmtkR8jm1FsRJCokpE1zq2R/6uLgTtgBVFP7kDSl
X3n8NlawCQayM1Cy2bV2hX50382IDcNyp5pwH9AYTk1KOtV0DSr23fPcHe3JOqqp23k0vhJaaAdW
lZyac6BzPMAqfg7L9JJ75ZGppetEp76Nz7FpPBdJeJs589GTbLTHsT0n9XAfk/7ScalAGTzmDSFg
A8iVst+lUUAoob2NEhYlgHbs9om4xw2+0tsZ22GdQPUrCj8xvBMElZPVO0Q/cmxnGTwllolNm7M2
LvZuoPldkB9Cr7iqTB0jnZQS1tdlL7YOS3wkRigK2MUK6EWT55ca5y6YaktB3Mmw7YGitxhr14jg
I5OtgZ0fCB47JfMSUhXeDGreqij47jEomZtpq3PQqQx6d5+cHG3GLmUtKlWEumo/WO5D1MenySYk
N7a3s94eZWrsRweFqh3A0cn3LeI8ezQAUdAYkcoWQPZxwAzrwtpKsNt95b0qANH4e7H8xhCOJ3ff
tKT7itAfKnxXi70oHDdh/mZ4467mAyARhfdxWpWMkJuWxPrc2hVoEHIAQEkx76UBhTyvD53FGKJp
Ef0Na/ieq9otidlF9EzBiAVp4yXmZjAQMaNVLRTuA7bxZexcUQ5sayeGupLuPb5JiLH2UT0Q34Ni
gdBkSzTYPh8ymsawnNZj6m4SG58NoTWuEa0JQViTL7kTiOZd9LPEYm7QhmxBzuBFhnPpxf/H3nks
R46lWfpV2mqPHGjRZtVm4wBcu1OTwdjAGCQD4kLLCzz9fIjsrFRVZZP7WqVFBslwwh24vzjnOwdJ
HWG4ym6ZYiKoVd+kflIa90mfnDUHjqMLJbLLCp1D1U5oipuO2oHW2858L6NphcSbopNGnAq/0g3T
8klZWJmM00GZvxYqWJ9Hl20WQBU+CdupvdCtEuxOsLNDLKHYr/0bYzVkFus2pvDzgQKFLVJhfk2B
WOX1jnCDjVddpVJtC5W1lbeRyZ2G3VyvyZRmfaRpmT+iM+jq6RTX9sdSjftJTa9RLA6NTrREpW4z
HKaYs/KzuSYHglMNO7t87F2VbhdNiz2sNbp5tkzE8f26x9M8Xs6dnY7finpguy/H7ECxc5JJB1Yz
YxyOmu08Ilc3leGMFX4fzyWDFB0Rt0sPL0Ob6LxGK88TI40MAHWt1IB/CzYCIlTwVdgyDzsPVLZN
fVKOJiuxRTBolwez1RiyVW9FNoWGhy2hyIlAggAAGmAXe92BVeJ+YrJSRkYQS23buPrJRl1qGJG5
KRL9dpzbkzN3T7qONBU2vjXZz1asnLykPnupsbPQiRhECOeQKqpCJf1uDBJkrHnZokVwg3GR/ti9
dY2zS3hCrzOHleXpGMpt3epogK2QpyMDTu2JudOO8SNOwDmMK6hfTnaXMkoBlI5rzSI9osPEhdqh
SgnmxRaOJXteZTiL86ANjAN0PvgazbwY9yaWkqGsIVNzFnNe/593+d/xZ3X7c0vW/RBSvVf13KZx
0v/hj/9zfRv7z+bH9/zja37/Hf+z+6yub8Vn98cvWv+df3wPP/d//93grX/73R/QV6X9fDd8tvP9
Z8ek7xdp1/qV/79/+V+fP37KIySnv//t7aOgNcA62KbvPd3lz393+Pj7335YbTFU/bvC5f/Wdf7P
cnJ+fNtv6ha6Ze4x74f76rehp/pPZL3h8jKAddqq9lvOp/bTunpnvK6ijtNMl0Lol/G69hODeN1D
A7CqWImg+OUq/O59+vV9+69yKG7ZVvfd3/8GWfCPhYujOQYSyBUuaCJN/YPADU0mVq+RiVoJ5wIY
VpjHSjgk5UOmFXDl2aW7ZrOuuUpfL9yVDBzl90vXcHzHbUj39xrpU1Ar/RGIJkv2hFhfYUosjKL0
tmjx77mG7HDJvnHi6Rtoy+WaJ+JiOqPvOA7/BEnqVRTfNqYmg6Ho4JjHcD0GtSwCRZVsCkfLB/tV
I2eNlm/pXH0i6+LAyMuGwLiOlYALMa7JviwofpB9VjD4Orkj8PygIc9SGlbek85pUaCVr/e6IIoO
aH/nRu+Gyii1JB+ViSd6WUbo5o3eGg9t1vMCldt4EgzZhifbYaRnIdenTihu9RJCn1LYdzUxZCV8
7N5FzC9d71ZAYx+q7M2p24eqVY/tVO0VBuuRCjhK0XAQz6DmB+kbPR0g8rMFaKortaOci+9dP3xw
joQsVk+qnm/dnrnHKAGHynCImKwjjEqs5stA0Bjv5h4jF6ooWn8cqM00sHTDTBJpN5TJQRHVxxRY
u2E4962I93E2X+0OC2mLgliQFMYVImp9vOracJqy+aiK9OwSHhTXWRKMFtve3Pxu1+PrsODHWmPW
CqjPcn7vu+aYSu/MyXWQlr2fmdsDioWaYZ9NlWpKr/eZVxBRNp91NT8z4Q4pJY+a0bzVytRuHJyA
PcP5tLO2rENDtVQPQAbuRlYiJuEWzrT6AOtTTQS8Fc1HgutYlRLI4VkXL7WPPRh9e8SIw6+95Omj
08mvYCP3E7NJ1yofJ0t91gHosXw+NaVH/uzwxS4LgrqtdxQctz2gPDJrUXZ5TG/UcxKPR32UJ7vv
v2RdHUTzCKthPrrZgNUP5zKCsa02lVsQa5zzxbaMpqs5OQb6ZvXdSvSdh0JGkn4CUuPczdkeCfPN
sLh+uTiXUnYkoYgzEQjn1LYPayJupUswRPluJOluVUtaSn1XVXTCABxV9lnTXGKRcQ423jU5RPsk
8nZIgvzCVUJVoT41dFww6bGlM3AT6hc+MHHf3trkVBFie7WUno3/6gfvj/ninN1J3Q2tBSnTPIha
3Gr5su0B3RRidg9FyUdQb2uAlalqvKjdwvC3sbWwnQgJbpoeUUfrxCaVZau/0BfTpDSDkl0io3sE
LyACDUPxfUIe0ZJFFruYprmM5KKWDN+9hQCUvDs2UX3q1WancQgVRKP2CyevFq06hVNtksIxLltT
zffreYqTDmNQcli41Iuj7Ies3gGZCJ0Vz8jV+qHKo7JpSAdJOZTTHOlMbvkJKrrZRZ1SGNuytK5j
LE99pB8iy2CZpBy8kT4AldG1z6Mrz9UbhOcnyFm7xZTfMEDtJREglZOdAbztbUHIFW47I58Dk8iC
lFJTUrPBit8Zw7hblwnk34X413DuFNtKyc7xSKGk6D0yBcNCoqqevZi70Kzxptc3Y52+qlSSeGu/
5QTl0uSRtmF495SG90vaHTt6mw6WUJoPt0Vl3AsaLZV3iR7vTTclcQql+60qBYWm0t/FLGV8zdav
s11fUcefOjXZOTXYTtbnAwELJotHU1MI26U306flWe8jBIO9d0wrK0ja5Too7uNQmc/VrBDCadfv
MfmaaFCKl9GdnlolRllDFnShLIBoxtHeDab7GKvy+zwbNEzpck1cHsF40XQ/4ULrun4i62xLcfT6
n/Lix1xEZar+r+cim7f3f2YWX7/p1+KC0QYjcpuS4A9mceBua5S6bTJCp7RYD/ZfxiLaT87K6aDC
QGPIaB/R+2+KCzZHLplUqk0/hLjwL1QXLBL+XF0wwqdbQAvgrEaa349FFFvt1aqx2r1TsvUWnpXv
JlpttnbLgUNV36iqA8TWYLzLdkrEZLapM62E28HEBaCfD+ZT3ZtbvVS/qJ14aWcdrZf6VK3uYTd9
nbwWQUy5E1Fzk7DPdxM7DhfG6pd4qSHbukiKPGhP1piyISRA3cxIOGCZ6nVDIND1psK5L3Hitp5N
FomLuh/QrsK/MispmQoDwGLH3JEGDY6LCJ2aeGmCTLMoQls8UlBwD6XcSxn3VMu9Zaw3mcHdxswV
SftytbgFLW7FkVvSZmnocov23KoJt+zCratzC2Ow3XAG95uMG7uX5VbY7V3E3W6st73F/a/xHMjX
wcv6XEhr/MKvPY+KnkeGyqND5REy8SgxeKToinaZaEUo975pPG8mnjuC50/GcyjiedTyXBp4PpmK
GVbL8CVZn1o1jy+0xttZw2+O9i+eQdbC5RoV3Td53HFIYLZ24CJP0MEWv9EYpvJoXBpBpIIbdjwy
c+QGg5sj0ZRBbRVssKGhz3lgsOSbEojR3YMYXhul8KfirXZZ3KjvPMBuBh7HDo/laH0+k4B9IJji
MvA8EdFnxdhLQsNsnc63Vp0y68Qs1XiNNE1GsRZhbChZwK+5qZwD6DZ2LedCxfmwomVbzosBvfcw
oTbkDBk5S4aGkCOIwaLZqBwxgmk729sgrqzQ4PixOIZQUmytEh//fJdxQtFtbtxKxcoE0b39XnKA
Kf1zVmrBwJk2dSD3FM4wzrmI805k31V39ieOQB1ZkynQOHU/8KwwN9BKGn7ChxeLqHbmkV/wIvKW
sEkE8HErvzVRvgRcavK/sOtCcWUZe3LtBgAi2tqEuKE2zuAQL8bM6Nq8w1fzQRTYN5r0M3vhG4c7
zCl46zPnUXP1+5lNiYA+zQI7OXaldYFOqsIgQc2YLMq+izwQXfVNURHHoSOBLTNhEQCOm5KPup0u
BHDY+TU2i71akz5ZCwziciVaFzJAvfg4skVacvPgKtZjzij/BTo+LFdFm9Dg8glRWmhdfdJ9sA2B
pFKcUQMAiAH/0Nv9Y0HJny0GCjpxI3hf0QQ8tFbMpS6ml9J2nkoh3wc4u0iOQxIYm00RYy0pK+dh
GvJ9bkSn/5w0P580NLf/7qQRn+2ful+Cvn89aZCCAX6y8VX+6Dn/MX3HH2lij6XFxXfFihZh2a/H
DC0lmeEwSTByOSvn/tdjRnXQm7mma9F/rn/1F44ZIoP+eMxYqxMMq5btrsGyOi/itxKx1EKWqRrx
so8t+1JBldAhPRUEJZfkNzNhnQpIugKTPgHgfWsEzrI8Yz1BwOQ+YiyBKldBVJ53vFxfRQmpCkiL
ubdf2aMJNSX2Gmdx7xMrfkBDdNKhnlBOvlh6cxob91ILuJkOZMOO1nO4c4gHbEeSXx0jaA0y7YxL
m7VXiW9LQVTk5rdgenf5rPjDyC6N9aQrn1JgqdM4wx9oCeuqjkuu3qs0GToodWmgZp2+tFLfSabb
njdfZaduXdGfIcWyIxYYPzNn3/V4S7NhC59qK1aesB0zL1oY4Bo37PPhxYGPAyWNg6fx6zz2FdS3
1SNOqrDFtjZZ1YVZBa33CSbXptOVTeVCNeqPAFPPrMd91f5OqvjB9ZZgkSLM03QzIDlOeTwjpN85
WXJKanVX9OjjiXKdU2dfJhwrLYPsvmfwOvtCjtexYxfdK+hsOTK697Ep9oPG2MqYwsWWLFip3vv5
7BDFKE03ZHe+5g0EC5M84HXhDB0hVZovU2XvcL1sqvnrAC3UtZMLStR9F7866rhlH3OnQ16MxYTe
qAwxGgRRH10aLtCSkxAo+wPpfsFkc0XBHNR2tnfI7IYie5g1heQRsIVzj1+93CuZZPbo7QvVImLX
Ddd3Nu2Vz5b2cAB/kQOhqUbkNTlR2ZU4u2l+ioTDgT5vgJwdmHlWG12Lj7LEmD+jy68oh0zgnjJr
mDHnDJbtk11pIU9cXxpO4JAh22CWMlMIqai9y/aYoKNFFReyh2Ah25PyPp9nxL4KGXfNkmBwMo7Y
JikxPk3tKa+Wc78Ivyq1OwMLkrua/l3z1ukhdlifbjVjMii2Y1ZeGjMOCAok9W45V4wI13A7ltz+
Avo/Ym7c2W3Qas8wNbdp8WnLaOumyjXNpr01sYh9XVhwFAWRJyWuCXMIVTYxMRJ5fs9AMJQghXxX
pZIKRu51rdnXcRlUvN8CeL5agd2g61btHkEa2gDD2fTIGzS7Q1TUbeyabGB+jYIToxPkvBCWPKJ8
dhlrljNYzOETAiwU0xwEBVMZdUF9p/nesCZ7KlucfSFBD9uGgXCh61B5Q8Mh+qBv/Ei3TrGdHXWH
kC4kA2zL0Rx0x7mE8xnH2bsWf7QeeELSqFyzDA0Ej1K32MDYu47PhCAfobZN0BB8cttxvwzL3kNA
2QIMadzaz2xw5I2xJd78NgcW5yjTSRqwfDDb2Ykd5pkIzYTfaFSxwgHNmRKcgfW2UNJThbB0UcRB
JOSnJt4tkaahGytPdutux6R+rZL2YNoSV165Q4VBcGl1TvgvntmD28co7xv7i8dIGaMd8TLa17Qd
Agc3udNZjH7a7wVnv9RsmjtrHwEfaTtZIU7rbq1CTYLBwlXeR5BO5AJZh1TXj0gQ3WylzadD9AZc
8+9rbQLX77vaQPzkK24qKZ1rG8Ob8xSHhDSKBx+3207RxhuGhszfYbor+J18neXUxrWJtpmM9I28
jh3qnjFxnp15gIdvR32ggHCJGUjGInpq9fjJrrn4Tn67Sk56gmnydUhEMSQsAhoqS8VR6FrPmeJc
XTNfCCExjyLBs74Ml2mesCst7jaahnaD7wBbAoK6VFxJpnirutL8gv6J+ULRthtkMgE8ePwfGlj8
Cpi0UsfnBLHPohlys4zECs2jFyN8UzBHbFWroGg1p4tCcPdsw1GuP/v8ZTYw2nv3JnmOrc0WIMZ/
gJF4Rckd6B/OJpkTeCyymyjuzuxT2N4YX0QrAb+upGsMTV9HM//eUoeVpNtqJpRWkwqxzUFdC4ED
wBv0o9qiexxj78YiIcC1+b1VS4TZNPqNZTALQwi76oq0QoXAByw3HXHnz6RP1PrZRthikLdqAhFG
f6tnGEoswsbyq9D017aAawx+WC2cA6m7ZNF5/Ws3KHC9jNucgtA02vdas45AA8412se27gWzj/z7
QtrSGGlfrRgEEnDdDzkMBDk193Bh7pSueZORHJFQGLfeBDXEbAF39biZMpQkbumFoEcrPnW8ZX3B
ONLGWRaUOdhlxyR/7T/F3lrsMfz9d8XeS5q/V/JP1d6P7/plroCEn12AraHm+1HUUbr94glA/ccp
qjM/+N/Jwq8Fn07QI/A5QBrUfcwOGFT8WvC5SPh1bPQGCFE0HH+l4LPUdSvxO2EgpkmiLoCXWqhB
LPWPcosJwQR49mmfWETMyF6AyBTW1Wnzs9J9UUhkadVz39Sbpv62LMRI0BTOExpYpHw19qMFuam5
zrXQUnv6g1ORbT1YYZbF8DLSjYtIve5qH+aSX3Hq6An+2+ixATqvSAi/MxqNKmbhj8K+fyU/9jwL
wnqNElRwsueJH2TOh7IwZs+J/oBS17flsYhfhsUOmuZjtq9JIs5tic0I8fbYnzrrPfMUknQ+ElUB
G2odYw9jEWq2oZng4xO23EjathH6xaOFMy/3hp0734l5vVEWwoicQCUGbJH8FWTLLnmZlYg19Qr4
QaC3nkeectb4gS6QIhshSAtQWjjIE2vrkBtIrhadBeLMYxoOO/VyQkcoHOayst3MHzF0epSKAWMV
bPssqiGrY1/dNgX1ovLsNYQ8rSvmytxE1riZJGVNljAUAIaZfy/MD9WB0J1Xp4WYFIMipXvvoAb3
xrSLxvmSxuVej8ywtL80yRTksJUbyXyhdQ9OgrEjpSAigVdutdELdPMuxbil4fGayaVJjPg86+oN
WAj068pGYJnPxL3H5V+Kr+sg3NPY3gDJLlcTOwaklGO2XLA8PKXZEFgcwvY0Mw4CSd3wc2WF3k4Q
cU2AJm6wCPtjUXh700Y9KZsX0CE3EI5DlhEnmBHEXrN1woZWqx5vIMAu1cOz4Z3bdLlfFxlGkW2t
Nem7QLJh45KAAyDdYRuXJPAsr3M7HEzKQ8o5Kp30tBD7JgByGkMJP67bGRZgLIwSBR5NtKsz4Gyk
pkr6brtAql3OApmg92Pla+uXqmf1X2bbbEqOArd3C+dVEonE9cwsBnBVt4k4Caw29iM4ZRMgBkLs
QEEkQd6/jREKhhw6NMXWEp8asaAhcbd1yZYOLWFkPMjuvk3srUAOB6LgIFTzhBbX112BlR+lKbtt
0n8vM4fWsoh9na5ZyvdN/+6p7BGQP1pu79vcEBZp13OOPhHr7TwlYaq/6CRRjpGz0Yzp2DG0Yayw
SRA6OHq7r9fAYf2NqtB3NXiJXB+My7BmxK6Ji2PutLuKZMsM2lWkfsX9f6oSbyc7ua2L4ZSRkrNU
OcobMAwjPkzsbXXOqaYXhzyBPm7W3BbQ7zpvqzHCalUI1XAQyLneKmzpVLKQBb1O69qBoTWhNvFr
1ZWfKrw1+Hxy9XPhis6Wd6iwe9pl/AXjM3j/lXE+H4bMCnN2b6uj1EALObgkWwxyIyFOyFIEZTxB
2sAXSv1c28XOg2ogteG1MOxHVJ6+a2ZHavWNw/domseTavbTleogPT/BscTnSkMNMNJWtOOHayZ7
DCfvSqLf8RzeLMW8aUllTxN11fuiEwEwlpHnIIx7j2gEDbhH1w4EjhJtaFt+Ks9rodR5djCSZmqU
rw7BW9h88DDlfpYUm4Z3AZS7y0Fuai8MbokPJxQcAuJUj3u3Y8YbWbsFtU4yRDBvtZ4nmXUETcQt
iKnZ8F4NILOlc5wM66SOme4rMLMGyX4zTlZfgU/bx+NlvkbAbSuKW11f7tbiyTLcYMI+nk7Jw2xl
XhBrGm0tRc1Q2jVPReGSR13eiIZh1dAAEBum16ksyC6DqXpZSEJEccy1btP1cNCaD4fidojap0Z1
D63tHoGjPSoA9ILG5ZqmVgJUIT/3loayL3rMMLovq+OdcPWQ1LgFXArzvTYexb6raeMck8YQP1Gt
07/VVKiDOl9H9OFekV4N5tLFojfnTI6fZtaextYWwEFxRkRcrMy06AbMEY+E+lFOlJrrCNwdy7u4
E1/HMbkjeOeiKk6+WqL5GJvda7nyTIHb2Zv1WBMWa/p+daaTDQUa6WXBLaVZ5a0hmzsX71Dbwq1p
3YJXivXTmrI7ABcPGlea7hEmFZNJt6rIylSm770jt0VJOyD6hnigElUS1amn95c2FemmLFj+ZCJh
nDrIj8hlmI8998k21Id8QLurK8ZD3GV56Bpz99WNGcWXDX9KCJlUzDUhaWBwnd8x1bnrl+GuSNP7
eOnvpsyJ/WKis/5Ptfej2ltDIv/1aO8+fU+Kqvz4c723ft8v9Z72E+Ua4z3KKQgSCFl/rfd0hLLw
KcA9IZf9oxGELQLHGXWiarBS4gf+Uu+RO7nqVhCwIDFYCfN/pd5D9PKnes81NVIscYIaFvukP9R7
WdzLSJt7uYdUsa28kwBG5rg00ni9R8iDekzvFuf7JVVDIJc+ItCtYjgon+rdOlrRLXmIlOEw0pQ7
Mrs2wt4kBM4AwT/rTcYNrG5iaV9SVzsB4wxXz3KvlQd0w6Qwu1s6rG3O/wO0Eho03mTf+goWkUpo
YUy3WzcTK9QRYQN6XiSF3XoPrSMLmKd5N+MV+DDSOcxbdSsJ5CsdBmFEEmaK3DF5YTftnc1JHJmq
UyRhLo0jnjAkHOno/PGnOoV2FGbkV27NjKLcdOkSGvGt3Q9hjG4y4moIiXeNSZBYTVQ18hf4551S
r3odro6zMaJqt1YFnTbBOmVIw38LxgkCF2DKLdmvuYCmthEc3aIEWzBnvh1nwRADJJCmH6neYeRq
0Vr7ZelCpKiIjiC3ieIAuDqsyJRUig/6iQApMbGDRVhXzrZJ2t2Uofqg1gWKxymzhE2s7Od126MO
rO2Tr6aBJSztNsQeBtmok8hJwQRLabbyo5mn5zayjsPEA1ZNiSArL1o+oLdwNzHzsqwA5tbIbY9+
VWOeVZEVEpOTMRNt4yGstDwbI63FpBOxc9ce2qVgWchjDyXfNPhQdEOntog9jM4DhXBBXlIERKkB
rqGQF151+amBxDkotKiEfpPxFs66e1+nMC/09JTn1q0wqmDk6vcg7mZkGiTC4x2INvkAIjSJIYJx
MDY+SIWjY8Gpwt+SeAhq2FQWfX8QwiLg5Etelv68PEq3CHJPIUPvO3JKP0coo8TTrsb8gFzERyAQ
FGbsy8nwhx9lgQFcHgENpt650oMWneOEywG6LYJsazuCLMhL/aTK4eoKIi8p+izD8ZteHlekR9vd
azExA7wZetEHXcYxrdRHqTDxQ/ZgRNlZ7bq9IbyjiWypQukrISCgRD8K5VYo5lEOfISrMozF+7x2
TIBFcsrIvs3OeslWcGQiERE62szHuG6h0Oe7ImmfOyV94veErdSFa7pAiVU1ivr7KR0J1KReQm40
qta759SnDiLZ1I37dZ5F9qNvxSAmmOzrynKpTPHa4TGaCZYv5vi4pMNF5JDSeEkwW0697ZwlMFBs
WVu94wKtwV4GXmFOLm5HPvtDoM/WpUMuqdjNfVMT95KmB3sREC6WbdNFe4mowWWANPTjKSoU9DWQ
s73njk7QiOJLq6r7xIFcbSzsHMgOGrR9MaV7l3ZpUQz0XPaedZiVsVQkUkrM+bmAxljhPRur/oJp
/Jiic5e1xV65hWE1oJHJL1Ipt2VmHUYAkJFlHxrNxtxTBI1DBE+/oNRQyXptnWJX9fOH3WqntXbU
MA6Z5LyXDrIQKNKNl77JnnUeTx7HSu4m0T+mXX0zSOsijekByM1n3zj3w1Q+ywqxMaTiTE77fMCC
rcqzIsxQx9BUV6RTIv+rpYKmfeBTC5AVxK+g3rWiabd4ztlxm/uygyzORxnkwAmYB95dqGzK+FKR
6QVEep9UAw6tmBG5k6ATs33Gmo+lRQxqFel7S6/NTTa1D0q0XGsNRFxUts9VOxzTvADn1g/AyFB4
q2oLG0fhc1bo/VeRs8rx+oYWYc7vM8lMvLcHjA+uckqtltK3XEC7Azv2e372nCanirXvqpPHHSbX
vbIX36jdGnaxgKjpcE4MsCo3csq+DURmyBUz7EiMSJqnX/qpf7JqGOBFo6+OA4G7uX6si/lZ7ZUb
RFkNhKIYylYlScKzprt4nrIjMRmnmRKSgEV+R2y88bchN7w3+V05DXlzU1ftBckn8Gqq+ChB/lw8
DEPxmLERNyzX90B6sw+6JIly6ksHb3Pit13DAgHYH7UsBq+wksXJUtPDWGinLLW/MzdkttyW/orL
9VRk2uxARhtbYsrWtoBmwlzD7VJ/IZNIysgvKjxXwKMdXkDU2xTW2lZUZAfV1QmS7Z2NFM5YxG7C
rWAz6XfF0sE36dXtZPHaTaG0oRB026Ii1Q9tVB/JawXuOBmsfS/cyyyTqwSlZkrWP3WBcwPceo64
nDCvPaOcTaNrB10uu8Jud66RP2XecBky7WGY9ctYN7sab0RUyWtmIWHg3tS9R4GoECb/ToP3G9MS
9LaOm0D1l7pBCtLshdMiwCwRlZAwlUAFlPGn1lKUNwACpl2lvsGcR2E6XuEFXHQczSnfYYrvNm9t
z5niMsocB6wLsesPrK4MqW5RIV41L30mBoB5qre18U1rY3WT9/qOFuJUklKNIR/iAm9lWR1NTPcO
JGsmVVuV5BdZqE9riFaW0TlPM2u7eifqZSv0x9iBRNcjFm/cXYpZXcueBgTfZY+2YCKMhi4K8jwm
dxkmoEyV6uuUEF1oQNGLKlYbeaCQderkbx7MGi9RQ1XtA0l+oc3uviN0D1gPefKsXEQ46U9TtoDJ
Mw4l74Kgn84UAhaaNtAAzrdYcmK3+8+S/edgprVs/deV+OYt/5jSf5L+sX7bL4W48ZOKi4y5pvZD
fbVKs34dvP7IV6LmZ01NsU2N/sumnXEtJTYVvKWRHI8T7ddCnPhP5rgm4/Gfk+H/wp4dltqfynDH
Atah4snWXQvD2+/37Aj/6qmn7WXs6jhsVWbz0sTOE+bebeqBXZR9c5mmSIZGrx4LJrcHxMk2dAT4
5ohRCywRrclMAkd0zAJ6/lJIoonUpoRgIdB6Zi7OoNGI/Qp+0sLqym0wFpMmlJNANmgLtxHhOdpy
MnIoHuT2ugTUzQNRxbZ6hkiyG/XkJkFeW2Urw6PdyGEKVJZtmWqHSmJZxABW9xi/vrYmB79km3zO
jP5rNeWPxtg9Zwns087dqa0dVHYBtAOfCZ4S2Ha7Huz5Oopa1WIy+2ZMUcIkI9o3S78xOssXJJMC
gN3l7kupOEHVFaGlNaeMjtzIBt9lhVdyIC3LW5wbQYmhKAPu4JZs8GoDcfn7PJPAO7GGhSBnZtO6
jqcOhQRRxL4zYHMlkdFJDBBjFnkJy1kY/T5vMdzpEWOQbuPiYcdLGCop2AyGu8xGgznhhGNBx9Zg
qxK1gjqVnGMloGQC8qYg3nS2llcSt3lrdF9xMwV9ZG1XTpsH03ZoEj/tawgeum8BGnOXEz1fkFT3
UfICGpCKKyKUUAnIMwfs9ul5+YbCL5yMS5VCix4R9De3s7zBRrBLqUxakO2StgmrFFoCytSRgQDR
kwOic2j9mAlLNBgomNo7kbpgS6dDhLhfGOrWaLEn2C86OJiJ4pwF4EEymoOBC6JLbq0aipdpblId
5fKClYkPThaTBlOdLAwA+RDtBksPsvqm7XK+AngbVZ4s6r3dVKFLZ1Gx6+3ykqRwEwoclQ5MWXtZ
8EK/5pbcGARZRhQ+k6LeDPFHzHnQW8UpxYkAM+u8ZMVbooogF69GL3hLa1+jRSmZL/cm1LgWJJ8J
tBSBgSQSvaxKJNnEGTKQm+D1jF0dzoTXTMiqFhQT6UgmPXy9ZOGGmvOLhYUboVuou/1OkkVQL8lh
clkvJvC1OCr5CCFGG1m2ptdMfmqzHohBHkeh3clRIwkDcX5aXlpaltF2H1Zn28DpFBsoSbTuDmiO
39bJV7cSJ33sv8dNtytBkHWEXGSYWpEFkZ5S4dyPtgUeh9R5aF2Kdk2Qd4LBm7xOwgw5LLNNnJ57
Nqb2/TBemiI7VrS6zvQ8AQpMlQdRO6GoBL7zF0ur/CE/6bB5p5se5V1XvpU9AWsR5AVOXljt4Ber
0MvPy9SQCrLNCOVEuI8YR7VdbgX04XmytmDAhJhtLsdGxzuVIVuEpOOu+T4wYBwGSVZHgC8MX2/N
0qzxTpWckSX6thENtXyfmns9J9OkP3pUjd34NLPUcOPvY390WMqr9FCSD4PoV2TLPXEbm9gbt8xK
+V9io6spVg1ChRdixIlR6WC1ro+xvnb3S/fFggJRy9tZeRnp2daBfl5mFFu3pdvTiL9Z8raWHyNo
BDePA7X7ZI22UcaYNu7az+2uadAGiCbfkTSxLYk8Z8dT7GytZUjRu8+MavvQATChFIO8TezxzViY
Z5iKej/my76MDXtj2kk4ePlD0zC281COMzmMniMzPSYyh2ljUlJRk4m62zVRtJ8n7VV15a7tGUgI
86wkyhZq0z4zx8sS66eyy69qkx+zCBGmNwVDS758bOzQk+8HgomSnNhgChUqkW2tPunzaSZ5fpDR
nmZh3/GMSdXytKhFiOqmQ1Fh54Sj5igoEwchpNgaDVm3VUUktCCiidwOgjQRagwoV3I9vWh1ec77
aG/YboDbiP52pjXbo08LB7ZUZfpSskGAoPliK+nRLe19m7uMXT7q2iUsSYXpvOAWEBA+l42toqLg
UMkcloM8hZrkWwp7ul2Ih53WrbOzB0LIMhDMYCu3LkSsGIOhTuSJHkGxQV01cXmTur/IXF5TRLMN
Sqel5EPSP2vtw4R7U2pWOKdxkEbLng1/iElgX0qbxTYskqnfWglDE2sBrP2W2LzbDlgsHQoZJ6qO
p1VrFXYlRNjC6Gmiy9h+1zkOvXF1iBTHhPq85gRJyHfVshLuHlm/yBdiX1WshwLy34EQZ5aVcVT5
bqvp/4+989qV21ij9KvMA0wZJKuYbnc32ey0c5JuCEXmnPn081GCxumcA/jeMAyHHcVms/6w1rdQ
MdNfC/UtrcbvdT6G7NvZd2wZtqj5YnShk3q1VX3nZCHrmCpXHkP28mudRZ5lVtYN0dntsaqW7vTv
hPan+JI66X/VhWXW/W08i2Hwj1UhU1QXgxfv5L/I/FnH4wZ0HOaif9VfgvBxdZt67SdZ32CJ/ms8
i5rTZUkPUeGHAYAP/YO6kMHuX+pCRyHwZ5yGKXED9AFT+JP+kt8QA6CYbezY8blX3xumeDnPv4ag
FZtIrszBXZ3kvIVtQt3uLGojycwQ8Rmi6o5W87tw3HOheNojNhmZIfVMQRqrPuESOmASZo52DVOi
nVS1bxTK7PrzxPFpQQK2HFRF9J/VoUNrNlk059uBH0W3vWmdOtLU2DDsJjM6DL0418mnMCcTDpl0
QyBj2xLCiDkZ043v0D+qogymrPuw8rRKhAhWiQw60kiXIVEnZGda6uys8dzezOP4kKGDuzFhxcml
Vn5SJlc73VrU5T2qx6Mr5muvFsSALIjnWnjj5AQ1DK+G+bY3pUiAwhj5YrFuCZDaHTTWz3GBxDPZ
fAzJl3ZhX5g7sNUnvb22Q0mMO5kCfXJ1xvw4ttFZtPYRlvyMBhHJoCbBFdmq2aVO/ZrUUeuzlvpq
VHTV9tQxpGVTNqT9p2W0z4M2uPjUUJ7Ldnh1nYYYsoJyQPtA4uWzy+uTuimWZjtoYzvoHeMq3OEY
EiIwoulsmAMLJ3uIqvxU2Lij0JdW6GMXhpddbF6rQaM1TU8mVaso5DN+ob1t2DDi84PTDx3UXuB5
SX5vztFxJWJMioUJXbrXtlj7kUiUDGXtPMf3edM/xGxfJ10jHqADvYxLomXIE1Hvu1FB9SlxkzE/
Bqia2xEMM4cph3YpnOU+WpqrLONDqGpPdfpVUYTV6cHpUFN0rFGNZt8X8jaGwVcp45OtqoPdA20m
xqqcikvaXZDB7uK0ui1bJknCOJtrezs1T3XyKNvJg8ewG7clod49dTnq0UReMPJfetzo4aQ/VcCA
CFsIVg2w3gZgjMqzPWbPWVIemTGdVhLBkswSkGGBSm+piZHlaZ3wt/SzjtFNnHzVzfAUjQ7KPxC+
fH5UDIfaxOfKYOkJ8+E1TxFtjukZGy9Rs/pNBwkyg8khC4suLT53mdxTxp7riFPLrUETMc81hGLD
X+M7ZWG75kUgWudST0NzsjTTF6p5xflcs/uFRquxpTfESO0HB8iaj32rnc2k2PHL6jdWFXOOpvX9
quFySNuGkbG4z8OcWLechUc6WbdajtZUVbzLYL6dmF5fQNLuCW25mZlZGQAnaicB+myYV2Xovhl+
TXCHVFOEByH6d/Twc/SwhQn99yPmkpRfqvw/jB62L/s1eoArT+AKc4QNmYN6gg/9Gj3gJVMWIFjS
QJWNyp75wu+jB5ixirAVQ8oNH8up9euQ4WiS4GFZ2f1g7/wzDiwCsr8cMq5l880c3nOAnfCr/2UH
uITt2A1DrgcWGJEsKXjzImUu8XGhn4hKQF254SuoWiuKp5YmN5n7m4jhASj2g9GrA8EaKF9wPDXb
vmZfkDRsqZ7pMFJjclBC2sd1tnYZUo2F0IgxXRD5urtojhgGOKzm073igdDJaL9SVusYokJYHpPQ
b5IQ/YWGOamMgwXmRwj7Ax0WM2r2MTBB0LHsbRgh0PuDIQz9dqRDYfDawxJJYIqMsEUERPwMx1bV
PFWqQzFS7qqNUwmRpIJMUlOid8znataLWQgMInMfWuLQ2gE9f+/eDBBOHEgndL/77dRaC3vfmABX
kY83XCE06kEHKUWDmKIoxBmKH8LM8W0GEy1ajY7mtoa04jJ1H5ka1hBYNEgsIv80MGiPDWAvcFpq
eC0d3BYDfstYCC9B0DFvYJcewovL5k4z4U/WKfz4gdMrIyZh9BbqAc3C2z2WBzC8ZKIQqjgYB5kP
pwiiDBSZvRtlZ3x1T7bCsMBsNoRAY0GiyXhAzJBp1o1QA6mmFgNtb/htgGBjQrJJVkVcHFIsCDe9
RaigqujPkA5F0CshxEuIOBTZ+8qwLi7tDWryuwRyTtGIU+m2QQS7zo1Aq0PYmSHtCKd86CDv2BB4
SqbNIkZbXad4ymZvNKYroQe3cx+fjDl9adCH3KyyOBMRss9YL+HLCkJIs0plrxk1hpqtwCDdXt9W
JFlzHPR6N+rNftIrMCQmPdd0r0XRUURiH7ECNdvm65AjOAuH9AUd5oUTh2kIPoB4PBFbDUbdBCSQ
niFyn9KN22OlD/VSPA9ze6WkwvXmvuvge2PKhYKllM5RXiJCQwwSRAmQpXrcp0V0MFtF8YOOHhhR
qylE1cl9LlGba5o3E9ldpd+SLvONdL215vT7JI3LzCpN9DULRSMPLHs+V331ViO+M8rkg5Pp57DK
njsXFrNdHpZCIq1xn2q8j53dHTp3DoZkum9V/lKFHBarRukz2cnJLsdnmxDWCTTSmGQXur6grsJg
mKLPZdR/cLaRVq/7GEiDyhL3C3LB3lpPjLHOEcGeBj5y1vAMrfXhqZ6tOweSis77d5jUmQiNH1EC
92PVyG36cpebZNWyfypF/Tnpk0tduSc3d79bWsz4TSeY0hg+aLpz5yz6Vkk+zREtz6o5zzDl/S0p
QrQhFhT4DKV6pH47RNCLwxA0a+y8zMwjS8jJMm2fB037XvfTOc5KhgKoDtv0pcpbUuUR9sT9YZTz
JVo0H4PRfZPoJyuzPQITTi0OvKjGaOLwrOHljiWaw3b09ASZXJx4JJt7s+kgxRzOMTEyuYDKPC6I
vTtkqNltLMdTTn2kV9olm/rdHMGeNVia1fMBm5/nrp8txqctRUaCrInw5AsdBkkaCWJWNexLM31R
o24fhAzpZuP8QzjN76bqlx2Rb5sJM/loOcOHkvZxGhGdmqpB3DbH2RE217di+1/5wp5kNt4Wp9u1
VeVrFJk4DFzyDiKCCNTUBAq5hIzz08pPcoZHo391J9pggfgHCUJi1qcQaK5uvJbGMY2+Gs6mJN3M
M37mRDcVAT8h9R/xioQ9CJ6Wwz7EWwMk+EZb7+f2Iyhi3+qo9ANLr/bVmpFX7LUpppxE7LT+2cB/
0JrPMBd0lGNRhhyMVL6UtIESBL6dpDch+gGdXQ3xpWcdJ5ERX8rmGI3vbHfJkcJ45L51xQtKOTwV
34oSVyfu/DEh80unGsINIMhAiV0m3OLTwB2Qy4d1eVHml3b42hrhzijJktVvEcky72A68qFLmuOi
hoy4px5G5uCAFYETQP3lPDOdIIo0+djrzIqaET2lXCuyrKuCbSvr9BtS3C1eBuy1LUMYuCRfS4r2
t9YSDMoa/UXZvHfl2p5TlLM4OdnxryDR7C7a6073WbfzuyRqjqLnShsx13bq7Ru4XaiBXxXBAiVL
0CRbfVeGp2Vo76YkA9LW7Cvb3KUTJXaJ0QPj8L9DgZ9DAbzw/71iu/lW/p8gyfP/MBfg634v2RjD
W7ZCdi9xym+C+18lm/wNaBD1HAeCLi3mBr+XbIi9iAeyHaReP8G/v5ds+m98OnWWy9Loxybpn8wF
yM/8W8nGN6KSJDgPBMHfZFvdlC0l+S9jQIZqfSMIRrsJjeUF5M5drBdM3eC2hOXwOoj+gy5jf8Xb
cra15BRFOpIQQRcpH0jHQ5A9hgCIIMviWBoOgA2eHZV4doMdzOBw2ldR54O86lFgoO1e4juDXLN8
tu9n2VAgtkDmEZP7isEdwSLOa57Nz1HpPGuOfZtbL07nBk1dnA2OR61ajpjN36URA1slOiQbzXtn
zt/CZb4nWHhHjicuK6TShGgmG4Td7XdV3yFBZeEPDsfhrJMgRSMQOaKF7gtXvijSj3aSX3tQORVR
1C6bdsUjJAIWJ7prXaNZkm3mlSmgUes+dr51xAdXPIlC8a3TDD+3u3PUPITjbcU4YQCvx0r6YCYR
B+N0GKrGyxDiVnoaLGa3t7U3gTFTgzYwp/VRrJ8WngxL91qYg9dmj+ty6XOXOTC1IZIid2akyros
dQDw5Sgn7Br0I5Tc0NxXMVc/mgk1Gu7JrN4Z8NR1+3sJ6K1iLaahLRtyBK+EcLbxBJWeRXgY7qUW
7TtenRzJgMZr4KK+aGSNyNlkK1+cBfawvhbY5JiAzGST1euuMz4aEZaHDiCtLXy8Zzdz58e9cTLj
+ySeSWFLdxP5DLOuoccobrp6ITD0ntxPZDF1MGxfvGIUZec4kNKM5/HquIQXlRbq4eI6Uz6ziA+2
wCFE+rW8KP7QYam9xSQLlNNZZcQsJr7Wt/ti7Dw3FVfLLA8Ifs42giDUrKfeqFBvUNmTyOQMlOF9
7xtEuw81UPrhs0sqTl2n5x6lT1nqn1rtkXYdp+uLbBSjofTSqfHCw/dz76ynEI+xRINR4zFx8Zo0
KKhcvCehzm6xDS8No3XJzCw0nuq+RfgYYvHiJUPqK1BIM8HyXJwtiH12df25pvJttEu7CNQgb2iY
L5k7+CxXdRLMSXQsN1HtvMlrY3S2JXrbeeke6Pce9Cl/MNDjRlgoUAxAR6gzimIku+4m3iXLJ/cG
S38qNmEvUPCnAaUvhTLOarS/vGmbI8cQ9N5NGDyH7TVEKVxtkuEc7XAcLh9M0s1rQHs3KxOWkICq
dUTwXvTMPkzgRtgGCOzWm3lngyDtR9JzstkzcJToRreb2/Yo8tdMfjSblxz4ZvcMs4YwxBoknrkP
zemk0BaFIB1GwnQ6KsUVnOEw4n4hPIdER8R64Qt1dUD24lE1PA2c8KZzWPNYFhO8r7pbB0XGLack
M380dkvzMg75Q+EmV4WptypiL+X5AZvkpRrp/0r3kfNQYLYB9BS17hs/7BQqEz/4pjxPxVcRJ0y9
9PhDZ0iaoobk+PrL1nh07FMo09nf2OoyI4FKhtWrIFAL1PBr3Ht9DkPTdq4Z/x+fYQ7ROoRvAWFp
Q1jXOOUME0YHV77OkJdY/dIw/xwxsrBqJmB8NQsfSTc2pqxnb/aujOUxMggEVb19GaZY7Bt9fhi3
yKp+FU9Rj/nFIGCBP+ghijp+L+uAWsjymhqoeFbjgkw7kFPcMCkTu/2SJASAWdOxnqYPM/apf0/8
Hye++p8nvvep/Y95gX847mEtGNv435Wa/vN0/v/HvfnbdsLaZFT/iATU/zCh0X8zdbDJTHXUD2Yg
RcKvCY3+m8ZYzSb059c3/CdrgE2B8mdXHjhD/nIV6T8uDry/YBiI+tKKiJ8VcMyWWLZF8mCbg/Qp
POXR6rnxap48X5XbHwS95xDZLTF2tnNrIyLYNdE8f2GDiZ+jHfuPWtSGbMU4I61CHRMDAuqM893p
K/uyAE65YGc9ge15G8ct7QL0SBGPb0oNdyaJAHMo3wtj/lDVzvfBlCRjOOlOhe3OAHk/sVjd5fP0
Wma0EbGDHCPqND4k9modkFy7HRqVUbnsNd07fbPZmhGO4iiLb7rNghvbhF2t2NRLUqxgvFMYN+NR
TOv3ZTPzhkZ/Mav8ztxsvsmcXexVHBOz171iswKvbvGoj1F1U5q4mDEPWxHk82RN2g99PrxjEGfg
gMpObkaVWre+FZKcjybTv6xmsj313m2ToFtQrk9xwxBK67OPIxhX9sBtEXSW9tinIR24dkz6zhvQ
r8yF+GC3saennN9Q5ApdfXPqjvWwe4ry8ZSaA7q+jTQHUpB/B4zOxthF92IFrt3dSXyM92iC0i3V
ABrBdn1aYhJWq0GHuWQ12CGtPZljFe6G3qivQmTtp27W4b/U+wFBUIfgWGAKFMwjUFYgXtiCX12/
xqbVc2FQNiFtHAHnTjS63ftUI0Uhpha1svnNlWPgjix4UoIRSjdCNUOVlTET2mJo1uWgbXIKXp1z
yERr302kkSxS/9xxnDVp96rVsccP2iWl8y409SVxe4KAzfwRQ4uv8BjKeb0qt73U/CYJHAgGBScU
ereVVI+IWh5zayHjUjvJSF7WbLrMeQrsogmi0iQBmmE9MGz2XCCqmL01EKGH0YdFCMmPTrLd1vXG
YXKZXfXueUFToRKurWVAt6j3DrnSVSfeuKinFYJmaGufeQ22cdDeSXgii+Y2YjzJ9g05VPisA0GC
6U3eU9S8pSGiICN2vaITx3Hi3MM1qQ2YWnEWaFz7eNNOw5IY3ZgWO3vvp+KYpUDvQuOWOKb3UFHs
lokndOkvPYtvxOG6Mj1jSL5valGN5M8wNi4NVANn1KgdWZQV7RejnbM90cIUV+h3hFX4EvBw5eLH
U5IuWv+OKPF5xepPwEbr7srBOSMjOpqr87noI5RPS5FACZjxwzXd1BwkwVJ7EUGECPNbMdOhAr3S
PbfXT3KW7U4fOhctlnuqkwVL5Xhauoo5gxqeegwUdt/fNblEAp09L0Qq70bch1t3WzF8ddE+d059
7GX3lT4B34FZHxVJDnVS03IkT5o1URtWV95V32ub5h6E3U4Sd3QzOc6pNJbb1UCdrTltdCkmnj9h
0RCGOjrz5d+j78fR53IU/Pdm9/oFdWnVxX9vdrev+9Xs6njScRNppmWpPzOI6FpxLkF4+BlgZ/8J
dWfRIrM7lxvUjtSWPx5+2NFdycpa52jkAPgnvS5SzL8efmxHlA1maFNhajjk+fiXT4/wgeHu6v83
hkGEBJANrS3ccy2TtzR2v7F+DGqZEvvS3WkxhTmB5A+5QwoYpftcuVA/rBO5KAEMFgZ7JUIS+cRm
+7UamHKD2+8HosQUCXSAOpJ5A2PNl6HIjmqJoBPZJ7Qzu35GXM0jrhXhETZFYNc2REzhdyRjO4UR
LGv3Ec7cHfa8z/RU71Ebnyae3rOAjp10Vzg7uKGyMXs1BjjATvEaJk4aVHZ3KWq8FaECVxkX2tus
je9RE18XkDcFQU0jFNtp5XFXI5eRcfnBVTB0k/Kttlzg3/qlzG2em85ZNuIYJ+iXBcxXwvKYQn/S
c+0u5eOLmI/YqfZWn1JQsh/Q48eVFfsGTWtvqjA/Z0NzV2BWyWThqRkRuBTtY1SG1yzSoiNrGm/R
MokKLX02J+OJ6C1SLSVmI5hRp7js6J/t1yWLXkTVgsEE/j50XlTUp8ah8XAhTqB+CZ/nJrl3ZUcO
lYjvslYectumO0uvXboxcymCV2oT6WTzFUfu0eSpqjfYuumd+1DyEjsvspWPBZpSQ5BEaLnfGpGd
622GnBpkDEo/j0H+9tE5CYcrVvkPpgUBNotfKs1+GgVVutPe2+vwpS6rJ7sx4RYI/blzlqeBDTFM
l32Yz6dOlBdANHyz/B7a+4T/3gwyIvEWsTzFrcYWlS6sJUevxSAjkLKOqjCwLyEnssvqC3vva55t
Sx/3NA3ZbeE4x3XCc20mnxTbfKG3h5gWqkAbscHT81yHKAUMtxwQmKUHNFheNtko99wHdKj7YmKJ
pBl3M46JwSINkE1vDEVP53PTiRYG/C1havdpVZ9ZIO6jkl2HKq5pZx3WrgpG1KZmVBzisA+2i8K6
HgRRdxDM0XO738eju6s44KehenfsNlDLTHFjMj01L11VnnVQxixmTmItuhtEToD2I89mKWOl2CBC
1Hloyrj77iRhPLXqb+tu9cHHvecELdq9juiL6KCcfqfQMp910KVumtscL4CTW/shiU6kbDxWrM/Q
MQe20TyvJW1XjZ+HXx9eVjfK8K00Kqiw5tFIXZnimy1wWZRMZPepKQ/VsjJOHe3uY+QQzpDC+io5
3KZ4ABftEpWR3SvUyyl6GKuv3+wUt+JMbohtneswOrVOHIzZ8GgtRWDVIYlCrEhyJtRGpS4jQ4i8
q4610RxmkT2YuXjtTXWnx1V6E7sKVoydnzKUMjIzyUogRKCKc+YXJu8fiaxBp9TTvuKF3kN0eZ+W
AVVAxM/vjx3UKUPmX2rMV2XJkcya4ahRxRXct0srQL7oGXILdTAAxY4oDsxoCbCZ7gZe42q2H0Wb
XQ0UaEWOGXIKtae+aAmibrFc6xgp0cLU9jchGAHokB6Tihc540ZEAqr05mJzcMcsjbi7LsOgH7mF
PcOaCC/AOgf/0hhjHp79vtXHc7u4X9B1nos4erNVdpF4wkGJnllrQtnO/DxpuNPGg1NXQUwSqMhC
JN3ucc6c+7ToTtKEKVibX4ys9iUS71S4ftPbR02vrzwQHjBbHzENeikDhSXRglIVD1qCuGiA1wbC
AToRGZY04IUKLG0KDNIbBjGdpgVeQNGcq1z31MLFp1lJC96TjeYLDeMI8yjJooF0CT8d1cmt5aEp
1pcCNHXD/WYmS1C5xsmtUm/UyuNSJWQFqqeCwnmJI7+JDK48Wp9hek+L0GvL0FuR01QcENB9L6sx
3seIVRTqeSPsH2asHlKV16ys/UFox1I3A8nh0bE+HhbWozOeUMO8bfOUpMmRZJkMwjhbHMJMFm14
+bfg+VHwmP+z1/fbT+xf/pMXZPu6XwUPXhA6d5MCRuHtQJjxx+m+ZIBPpWECX3ThbP0+3Ve/mRhE
thbcNn4I/36veBSmbJi+6AENVB4m84h/1O7/VZCxqf4ox7aqStPp/v7S7ptRZiwyHu1AMPRmIn3o
UB5XJbYxVA71uFyGNUECne47MeEXFj45B96aEnnnwEbVxrNZCU8ijGNUeS1Ner2BTjxsdhEUlnC0
rj3MlskqdjqxPrmVAdL6JGivazdlU5t6drm5oa+peOwADvbVpcjuFqt7aNm8bftDkq2vbQ92tPhc
DMWePfxNqFdIQ4xdFYX3cwYwDWsoEyzfHJ4l/PhqKgNwNDcNdluJpdsA6sjQZVdmX3PMyb274CoD
UWbGHnl8vPdoiubyRsPhZtjg3MBudZrjVxLHWfc0piit8SNv7A7SxW+YWe6djLcszm/6diI5bC83
HW9soMEZ6tAbLSQNQG35Y4NqayUYraq+hGwZMo7+uGyPVm0hJyFHFZmKMBqwGWjIIx5AmekbTukv
oHe2B2SOVdEgInjJ5XPOVgITtZtB5HFIqxuSm8Ksd1nfoSskipZnhClIV9Sd7+GobtOxe1QLhc+S
hvvVNuVOY2ELzgtS3VK8dhWOtNAYvlkGUQY9ucTeYBQI57lqE3n0U/caTeGVJTpeHeL9ZIpWbSrE
oyUXqB9htFPYu29MPcI2WWm5Vw4rcs61pdwYHsH3HRu3rtCvM7iomguYE7TarmsHg5syGM718WbU
gCyGPVPzOnnNbeOTSjgqhP6lJ/jHy2RGSlJbAKBoEiyRvZt4QPSNXU4LC8tSPqicHZCCjNkOhxnG
3ebzZmO02/KXQ075mYs99qhgKHJ8BPGvsi5uObvuKmzzOu4QnfCoGaT0Ta8+63hAwTR9JATnxa6R
77niQzuW745hHkJyiMiBOnSMeSrseQUCxhRmi9EMN6XOtqHpSn6t6TZuU8hscwwWxyQYb62LDefR
X4olRoXIBR+LCFuLsaUfhM69u6SHxYrOuay+Gdn0tXFweydrND2EQ8NwKswP2YpefAizk6MNyDTL
xyFUx0FZ06ErWSKYK2z+wSQuk9oW5wtAkQYT9gb6U/FkPOSWeghN7M9Ujwd3Cv1yXgJZDc+1XSCh
Auu4yVKbTaBqo1SdUKxGKFczFKySCzVg3Rg2TElVYJJqFuYGFbpX2HAk9IRel+ITieHM1OV0RbB7
1Dm7pF0dljG6MuJSLLuQzyDWudGH/qH7obd1N+ltuolwxYocFycaQbYodBeUuiOKXYly19ngQoJF
IOp8/ttfEALPqHCKxr111489+t8RHXAS4dbCJFaXJlOe8JrzqdXSvmQx+uEZM4Tt/3vK/TjldGbJ
/72tv+GU6/Nvy9/b+u3rfp1ywOhJsmFJ/ZML92f0CLl+0tZQ1f2UsP9+yum/sW1mi+2AX9+cjZxN
fxhq6xqWaAdeCFm0sOP+wSknnb/39TpZ5wy0N4wxcJS/yA5BFKnYXbQqKNwB9pOWDhtoaCjmK5Cq
xoZa66JfrtCh46qw3VebGNAuG0+uAHQtxneSpgJ3Gm+bsgrWRu43qZgFRyGVKaiS8ksLAzujT8B/
BbQX229reTNqZoxvzG4jTG/OnmLvOBoAeHg8hTrOOgDBqax8drA5ZCyCadDSKwBDsXaMF9a/qTwQ
8w04vWQWgP+4g+XN8lXM7Utt09qvm+mdH1C3w5mjKehT+2y37cmaRqIFRZEiooRJlsglqPGRmfMM
pqFIv4KNvCzrRN4MYDSzXo8U+8c6Z75GubtofNfBEufUYL7KNpwQV+Hcz4l50oW6r9v40bJAfBju
0xZnYivtqsti3859e9M2ZflWYQ274fhwPTmSfcOQFAUSRpsZ1Vyc4FFrHMK0rDGzmDhukdmAc/Va
BFLDgJag/lfzcGewBYtamd+IGJ9lV47H0aFLBwhwy25xZoKis8NsMhb0hN4d8yghWaWtks+aAlyA
ydvQn/S0cVlBKxSh7dLpO7sQNFNG1Z6TAhEemIGgnVThx/jTFC1ybAtqhxjhQb6reAAlav4+oh2U
LJP1OoGEC+gYvVXOvrdxq12KXEtb9GMywFGTCf+Mj26WeGVUPxb9GmyJRg08WaUVB/AjZJhwaoQO
94b68fl2buOUkME8tOc+g39fkpyGpw9sk4993NdTKDkWrEFVy/NoRAQhlaeyIY6wgo+1AnRupT+z
sXdwwYV0M5WWnWZUnoMV3bqwKzp8XF3Un2Qx+S2jU0KqPAgMRztpsUoBRJ7AdPQYJWnXElDXk1R0
M1PQ40MFihzg0aVLQwxaLqcCTUKsTHanEGYaZ5+jSdOBLCeZyei/9EMk7Uz1H5Dz4uUF+wI3w83M
c9tZD6TIefZsIGg1vWLJj329ot9X72rhYkZ0LBvJJm3vZ+DduPgDRUjwFKWnEW+7o4WnOG+ClsoM
n8cek/QuRa+3oRetGJLiLP16Tg/lYOxn1vUFx3RLABZqwAOLT18L14Mc0wM7N4b9M29Gcwcz0pMd
MYtRxYpfP2BJRGaM4xCImmTp4mi9p5PIJuzuFBvpSTOrvWk2GEpzL7PZKzd4c2sz6Bj98XvyAnFK
WYyauK76FN/HEWr4hrxIPL6ZHXvO6iIzGfDegV2saq+hGA1B40QzthiqucVOmeOE+1EPd6UZMtLL
D/PUBNWcsnVDTlKnl5CuVZot/w2hp0eLx5JI52bSmO9ERL+wYt5l3JBlRafXAFzs8scMdpIBcnti
7jKH4pgb4lBKSldWOsZGJ1cuKI/mVTWRZ3QwmLh+JnhZZ8zwCBaHjdFrYb2ouBH1zQzEllxT4/1g
xBDEyqAIR1LuSiQYGmP5ZAdxLciyHiMwYJNlmI4FE42Gm2FFPNRCOhBi/qAB57VgP6MqpuzWGN+7
vDguSueSGT8X19Iv6UC0L9aYoq4utkrujFw7SpSACnYdhRGoP0wf/NIhA6aREceEPdDN1r2EC0Sw
w66q+W1bjamqY06fENCF58SKKo9k6scpL675psmNlsLXaocUU2BCwtjby7qPIoeXqSL9qkOOde7A
MX+urPWFJyxOCuSQ7mvlTAgqE1LV0ZM20cM8Gfbu30rjZ6XBOP1/VRpA6br/UGfwVb/qDAJ/8TDQ
rWId4B/mn7ppW7EH4MMgDTZ/wx/rDGR1hKkqbG267W7pfb/qDA17g4005fetwz+qM2j0/7w8R75H
lw/8lP3a9vef9wfKZnTfbwf8pJWv6RR6syWhOndM48pzh0k9ZB1HBN9e34IvuW0HGKVtqXx7Ke5i
GFHINU/OlmllpKB3YogzeWByh3a9fOon+7JG4hKv6XXD0y7p9DCkCQqbzB/aAehQEzhL+BZp7qvI
hkOvqO9Vz7x9kEHHhL4SydEe3LNbrEAHWqT/6dnZFPkEtZhT/7hxPFO74+ERH5swhcuDF2PusPm4
Z5kND1PS3ZsLMqGl3SP7OZhxc9Z69V5a8YMljC8FPJ21A+7AaoE2wJ9Gg8xbcaHMB3eGQRiV/CmR
OeNOpvSAjlZL3Y4zQngWk26DlblODs5gXUep3zr4jKBUXLLePG/KVMeVvlsrz1qWg5jMoC5sH3rw
YWUADKnrOC0Zs97qIAuHwPLxrqAhqDlVQuhyNOkMkBPfzej1KdvyxvVFU95PQ03scOHpTfM6YpG3
ow7u2vrRmLIHS+8DmYhzwUytrFz+MCjGxXhdSEwcu+aQjXowYJPoK/OQgneyFqYYyUgvDk1nAuxp
D6faWY/oFgM5ESjm4CvXGLPKbjxM0gKRad0pqb4StnIaKu0pbNRu01VHBDOHheVjofEjYzyjA/VL
EZ6dZVuaC+OaFrQ3MCMMCKid0PxEqpMpCtK+mD6y8CcJ9bXoiAWAYdDzclASHye5eB2Ej5VpRwMd
AvPQyeD+E25xLJL+wCTgmjBByIXYJa44QtuEIpsHEaAwohwBWMHnFdNx5EmZJRWeh9hv9JhaAVwY
S3GU+Mdue/Xa/JDUTKExrmQVWKl59RLHQWFY7eCaHclfAyFV3A/O6uGzeYzxgSaheWzd/n6QBpNP
agLU/RozaRImj3idD7WFk8wgDLBHNIgzrlhpPXvAIiZeIBuBZ72Mxz7MDovbeNYIpa03OMAxAY0O
qXWZb3cKAIl2GLPyBXbVJQmXU8VQ2+UXXzBjl9zvdVQ8rM6MLl1ynhiPpdb4IAiuZtx66zTec3j7
ilyHzlbeSDgjAwgvq8ePNZ1CYuN0CbWjcqrnTuSXmjdvp5EaIJ1bB9rCgB4MwZjXr4pkuPSTOfYe
IH0K4z5AysL4GIqDgy20dG7xzWLY6LyZkbie5/5CrkO6aPS3Oa+2lp5kLtgHtXddkfiFsp+7xHkw
pgVoW+832bDv+vwQ9nJzt2O+BdGJYt74f+ydR5PcRrpFfxEUCSDhtuWAct3Vlk1uEE0HbxP+178D
zvCJ0mgmQnutJoaKqnaFzM/ce67G6s6K9q3OQ4mRo4Z+aHbL2YviQws22ras6+J4PiS0Q2wMx5r6
OJn5Ky5zEBagaOPlCaT/riUtT5mQSRHHZsPgm/xyLBGdHLZJZEI/tqLdDZZioVmemYP7qge5MrMP
CY0vimi/nvkzbFSqhRqE/uzbRC2RMnQquMg9W2E9IPtEtWQnVTw35pE8X78VCw+YR4xEmFmtn4yG
e5wSczgg7YM2Be8/0TzB0ZC/F3Of3+UVfmVLKAt/WYpBtqwFVzUsMowq9lZ4KOgImVITkRleevBi
2DVammEhcrLhqIq+O6CV049VnRoXlPIKvFIPcLZIAF0JWqDH1iyyjZmbQGgnRjHm0s14YUEzdFZy
sJkfXdMsR6BQrKSmRd+HhImw/x0K45r0xcJvpC/giVWVQ0J5VR8bB00iy5906zIe/PpPLfGjljBp
4f97LbFlLv/lL6QI66t+1hLGb0jrbQoDF4Pjmoj0+2Qe3pKjw+JgOvGjyviDEA89PhN9l1e46+t+
rSUsV6dWdU2JfA4v9N+ZWRhrwfKnWoKJCIgIFgdUNNafa4maOJxOLOD8GuWgJRNIzCdrO0Q4E6Op
JEUHUNM2THvW+PoiMLasR+6AD90pSXwTRn8/iqIIqFp5ABdQ05bgrPS6sGV/VVQ3cnLdr5YOZ7FT
w4qxkVmznijbac7Jrxna+hTHTPqqbhl2IfxH2H1ksm6Z/E27fCq8Hes0g4Kh2zUY11y6o87FrdSn
rzI3rtNUMYbvyadTQRe1j1Pl3kW1PPVFRRy4cZiagteQM+tOn5If4TnMeIFRgUbyLh3dQd8i4inm
5KGhnsq5nTXmsFj20/OY6y+ZxfKBx3DJiE83bR8IvcUGep6OBVwTgjnH7D0zFIg89FxbaMnqW2Qj
gZjrmpH7MNun3l5qyhJFO7oHWS4e3LmHv+iQbO6Srvoxn7sgMqPwxauNzRyuZFdiEA/GqJxbm6OW
2hRGHn9dBkbQNAFyQ6W5azK6wS3b7ttSrMOJpJdbvVB3YVFBUM+q+1mqb7N0MQqNftRCb7zmqqy2
MVu/kNM3RN04IkYz10RAcHJVYdzYTG8F3iJDH44LUFkCeM8lzs0W4Vkdg8LXOvx5SQo4lJ9+xo5U
JQ+4OXBGkY9iAbZESudQkqREoYM4RLO30oDmvbYIRABMtGySeCFfjQ7gI1Jdc5ArhO7QNALs4s/r
FDkmNiwAlGwN3L5higMj1oAoJhdtFPCbBMWGCkRpv7taubNqihJooyG+K7kM1JImiTgF/+vtrUQg
LNC2qEMOUZN9ZMoDmCajXpwDvUFUQKMP+pBVKRpCK7paHmVh6+xGgJATxOliynBDxQcv9A4lq6Z1
bZPRfBftcE7ZkswoCbN5vpcrMKzNmN5RFIv5OLluoEEF02KP1S4ptUNyPxJ4IMh0HMjTNSo9cMjj
nUs2SPwcik8g6NwgNHVg//o3nFuPXkvoKuw/jW29Ley3aMmD3ng3WQH1OrBVNt1JTEKWNPYd9knB
TESga6BPP/Z8fi0GPmlM6JConlxQtk5usioPA9lM/Jnyi+KRgh+25tRukTSgLCgOduKcZwGmMnQQ
SJrneQafROnh4o0ku2O7OOZ7k09M7t2tjjoVMx0biMWg2pczQk69YlRuhx6GETL58t0/t8u/OlVO
/P9+uzAvfP8LH/6q1/55uaBzA5n9b/7fCm35aeliUs4//xL8/v8mfKz7UjdIrpKr/Azz/u83Cy/S
2fiyQ15d+kL8LZUb4vD/uFnWobsuiPXzLGn+IAT+onIzLTVnMjVLTlW7O1Wz6Zs83a1enjKatCkz
7G0UYvsJI/k+EvGeDF1Qj8xijO7oDu0nEp/OxYTRsmy0IMJJQdZmwBTwUi4LncjkbCXeb/LxLgZH
18JqrqqN00CLIqR26piXCs3dpozzupWoMbnncJyD1MjwhFVnkJmPiadQw3ZB06Is1pUvu5oAzfAw
aN25Goczp8/dWIinJooufZqm26y1CPsWD1lEgISFEQYZ+mI2F5V5ASEWX1D7HHSq3ZIkkSir/BJW
G8/Xo0YfUnPsVRilccxnl0nX3lygnV1CqrwV7vR0uZp6UuE4bT8ZFZI2O66DXKXIYaZzW5G1NGnX
PoPvWYZ3jYP11nPexyK/5qj4FtK/PdlfOhtNHaqZ2pueeEBvNIirjVN70GIiOerZL7ToioPqLpkh
sbjGWxdZ702nPVBuzODP5IcM1PSubOrX1h2uZrachjr6IMDtjcTk2VV1q10c7JPLchHIrErlB07i
IJf0mJE44qg5xBX0bFdezLEgQlcY75acIH00MLjqs5jl22BL33YKLl/9IrXlwt3yOJrhzuKMsuKO
nLqetOj5JCpUL7ivl8k7tyYduNM9ZWK52rHJke5d46K4NahvZqs7pyhiLKJ1yNrd9WN36YR1Yb54
p8kxKJKKDrvHEae/Vb0EvQJfz2hOytFu2HuAJNjf49R9UXpyBKGyb+vl1jN6aLr2OBFIS4jI3tXQ
4kd5Sy8o8L8vvortV5eJfgMcphb8f7itTatBHCC5HMsad9F2tMaLXo/Hkom9bi93XlP7OlSDpGZo
DXMwduRtArAaD0m0IoNfHFF8X+cDORNwcyQyxdVQTZWHlGlqPYDjpbEzY5ACNZKynrV+674srsdE
mAlsKbFpDdsZUXtCdFynkkMCQ1NnMzIQdQt1DIYaZVakHyrJY9ET6zOAT+jUIWTOECICX+ML0zg7
DGbmczlxkxhsshKi2UeUfPBuJxWkqfUBoegVKuclMpKAydG+LqwW1NG69up83WsOSW9fbId8JN6s
Uu5jgxWd1C/oNOy5UrA6jMgZoe+8qg2sjHEvkTluN21bNsyDUx4Mxv9SZYFnkmWHiEph8LI1vAgp
OS5I+hSpMONCkqCbBVoNYzgU+8Id9w4j9LYLj9Sc/ioDJPQYoodGaeQhsCoCA+RCq9LtgFHPi2Oc
Tw1pzg7irpR8YqD3aEytdUkc2gcnw9/WZVDAWT/9oB8w9ImcWzo3J7tFJcj3Gs7dwWzjo4pwblYj
IjPWZE67NyWbfFCNzgSXojaP4NnBgsD8rASwHiqXKXmu8iFoSuVHi+svsDCaHPIPo47EmQ+tMM9Z
3R9wkzD9IodYSJpisghZsWQt+8MF/V44PvUJAKZkQdPrQSX8nsjOIFbOjXiAeDQvZi/ebMO+Jd7k
3Ft9XgVu0WJcmbOxCGQ9qh196KcYG0A8TFCxFchjZjWqeFpzWHrl3hmj/jwJLYihSLUGuTt5c3D6
NRtQUs7FzIGUzxvfcQixtNSQ402odiw0nuFOsSMUGRy+pj0a8J1NJMszahFBFClN0R4V4aPGWFCF
y/O4QAphF1LO3guk7YNHnCX8qb1oHL8csqDM7NcctLfD/qQBAFHTEeTwiGKnfBgdUgYRTmZ9BLAS
aXPPrqDPrj14aB5F8rQa9hUY1SFEgJ4yzvkIFKCfKfAx1o0qAuLtxJtIdqcsZYLold5LgVOSlSGe
Hv0rlfipUeyldHUQqQ1EL4TtuPh1ZmKbMDZWbZ00OwrmtkUpTHahLOON5ZA/AdiBT4svpuLSpANk
7fyzwjgYq/Ypr6o7uEl+Ysg708B5W2dne42famx+2IS5p3ZIpfBNcoIilq5sm++Tvr+VhX2M83I3
tgzntGXv1eq1HRAl191JywHReOU+bdRZjMVNw0w6dvF9tUr1+DSOcX4/QYY3bA62aj4RZX3PNcri
RWfnqV1hCG6dJQ4sdwpiRih9Pxzdsb0fDO+SchjW8y3RrW0bWQd46v4iiC/z2kcif6AmVqc5d46e
iJ60gb+f3VwWdzx3SKrCHlohoya9Ta95ZX4uGp0ZMuGgdnutxpr8GANgATPHublomvnurQrOSl2N
EJKYbZ84fwHLdIeBnmQhqLvn0DC79GY2+lOqxmPF123n/KUwOaPLET0zY9AUVjm5uV41+17J0yM8
KBfxOAnIr+G1W+w9aYafVVkfbQoLximIZ4oD38aTFjX8KZubK5pTTlejFJGX1rwnHmHrEU4r8fyY
GJOxlJG+pPkuH0kHQD3nRYCu5jYSyF1Td5QpPjaUqy1ZCIzYtxpnRFMDaOfcGgGPxujb+4j+sM1O
vepO5Sqbbvqj5ikCqMjzYLfrrhRyXm9lHNpspk3WdvBP9hnbqSLE/wIyyBMgYWXMOJYIMhmeas67
EicA07wgUv1VcX5JVEgu/DSEgwyZLXKw0BAxFCPA3JcMt3E9QHyBDZSPz53BZeHG8Msi4kpoydeE
4kzbSjCaMR0bn76gYrKPcGbfhgmPuHUFWEw+0fBBRxy9mq8kGahWaPlZOweabh2zCe46moijt6R7
W6VI9sACmdHggzx+1Ixhv0pUjaxBbqsfBI6+We/R8CdITgmwbdKPHUASRx9RKg+nPjVuAiG4dPKg
GRdcACnIaNxWaOiSgdMbATyzihNeJP568UkwDA5Vfqrb7qNI6PeAgLK6vxWmc3Fy/RyrCqaou11m
E61dfFBVTigbATEV6VR40JoF5qi9XKQb3mkwmGckVhuv6QMp851FBTJikljf0Joy7sU6EHlzXslw
yaL8ZTExpyf7gk2KxTKEDa8/1dVex2rnFHjPQVFv8pjVDT9ZZBinJSsrbIxoJlxzvi/b2t20sXVo
aXbZax0Wr4JBo59FZTzMXXEjrphMrXC54dqy+MCZZFuAGWRib62JuNOl1b1sk871p396sn/1ZLQx
/6Mn43H89hfLQ170e0+G0BZ3kUWgEWqj1WH0sysjH0m3kb8KBzqd+6v3iAwkFoYrFI0l4bp5/L0r
M35zSUz6tWH7G7tD6a3eoj/GYYJEs0yDjCbUCMBA/7g7HOvcHboW/UUjeJCz/DqwKMJZe1BoIrRh
BOIsXkObbRTzBTusjsA2dmivdnZinMKxPfSjy2RtRtUK5I8CqVTt1UBXucKHdhWe+mIWux5Pkggb
X5IRDfgFG03+qi8eqRh5E5XYhLrsfopWS23CPHBfuYXHQ1vVLFFMPv9hWHkWMYfNWGxSLtdjpDhB
vFoHu6AOM0v49fZNXJNjHKcIRtCGEBi0hOzpDF8nVm62xgPU4auHFhiz1ylOh5PE+TGlEesxnkXM
H6LU2JdxHTlSe3IN/U32RDfl6GHIcWcidZiTlohdd1+BrSJSuqZd6/xiKk8aOmDBXCQD4QChAga9
DCYOw9EZGS2CfTeQwebteMyWCjdDM8EkbUKcmbOcCP/r5/zdEuMHQI7VBzeuTyTy7hdrPrvNsG1t
8xgTXb5KiDgWrwLIVWXPW4HrEOnqoQ9d30EJLUp314vIz5cZfhxenHihaHXxJ+dnpBDbWMVvpI6e
sorp7JwEJo3wGvGclD0a3Pwwivgq3XQ3Yi/La3kh9JFjkOzKwQpmJqURbDKH6l7mhCNrxCw1gjEZ
2NVOMtayX+22OZfMDkto54p2RmorjMu62EWxN/QcDnNxziLGZIZk3yaDgY1lacbXiHEZBs4tRJug
JlLcqutgAmZUOg4NLJzVWh6deXibkaM1NpegtTzqLEjMRXCREIHKfx+4JmYxv/OxuXpjeUpH41OU
6Y8mQYUmgX8k5mgfbVTQA8AZNo3G59WlNLBbSkrrToUNl0x2V/XOB6cW3qa1jLNM4KTMjOgGrCHb
1tNv5tpWef3VnswnoFvnhIrdI5oASk26S6X7zD6JrlXfEeZ8VK56XBHxHrbeNNS/6VSOwlyTleSD
wn9SsQ31yNQy8F/IrNgVoEy1jiykUrHrhV8fsYALgamVHWI1HqKmw40Dpa1vkdOkzXH9k7UG0qwS
Y4mm32Qy3WtouUTFGNcVR4KQ+YwuAPRwinhZBOG5kzvcZ3uI+sewwl3LU+9PuunDuOYfs9Pa+7km
SedZj3vKCewh/gIMLtlIFMkwOS95NZ5dVkkkTx71dh7x6c/vmqP7ujkckVtfir6+16YK6gnGOrAS
rKCOHu4knEAXdPMHS9j3FiPtkNCyGe9tRrnJ2JeoJIWIWxxcNZ0KMs8yE0L8OgoFWBjP2UH2fUBE
ii+BC7Kl9xc57geKlrpG78TOlh0bbh9BXFNxbPm3kBWrXYozi+5rrYe7MhWX0ixOmhnfORO9DPKd
sGGvnFtnEu59hJmEDCz3Je8ZGWnAeJfexEabFLGixdOmF6cKhpsi1MRAJFma01Fv6o+CbWE2x09J
1SCjpqNrqgRwWfI+9J0fgnwB8ndI0SA5pK5MOM4rklimckJP3B9iwlqmBtSMDQcFMYUX9x8EQXF1
SGTBYO2jxPLtBgZNphSyd0iUkVke5Rg9uU7IJzF57UmSkaiZDI4MPfbQCRaH9ZEpuvY8rCY0gmlS
cngGE4kHszFqUcA0cq+tkTbGTNVAzk1P3o3ZJM9WP2xR1ftRae8s4nEyYnI0xu6EtPsjzsneEtch
1Z8Aw5A2lL+s2QGY3/2WvorNKOLDiOYVE3fc9q9W4qQsKmjXOWvdOTKfp6wUB2gv6pzQxZuK2f1w
TBlp99GMFzE+FZgdi5zC1YouzBAvPeeI6MsLa1Y/p8HueVpAIQVsLwKUEU+mM77I3HksB9ycFnL4
eiS1gjkV+b9OZx66kfrRcpOz6M23pEEpNsYj0jEnOXMNLk86wWYXxQufLC937tQkh61q7C9t6OZb
HRUBUUzIBl0M9AdNt79rcccwqTT5lBlJDYDL0j7Nhl18dXON5qPpffrtPgNrk+6cmpoW+SfQz/Re
ISxoHD1QM+JAbCy6OT9VtQmo2dkR4unreUZIg9h7sv6kGOFI2fnpIk5jgWMDxa6NPpD2TA+LQIwz
aXkEXpQaVSOx7GgvEHYC9FQHG9ebiYYnZhZpr6qROnvtuDPmwvuIHuJekSMs6JVq2sQY/V+OVlJ3
RPBPHbjWgab5P+vA5+R79x9l4I/X/CwD0ZCRzfO75gvV+c8ycOWwY7tiCv8Xe18Ls9aaWG6SYPmj
RPypIUPGjvN69aGzpGX9K//e3vc/terM/yk48Q3De+GN/1gHaq1eW3qvD4GeTF9K86uphUHL7cQI
AtthaTcHi1t738cwoNwcWLf9bJX9d6HGE/vXs4h1eyvHz6Kf/cmTx8qBA+ZGh0itUQfL9KA574aV
BFQOuxjt8Qap2Fuhhrc2w7jIcw8bl0DfigeotMSjqOlZ5klc8jF81aryWxhpX1svBLGhrloHEU5/
jkOzI7U4fvdSAIlVPsGsgtJdtXfREH4uIpCZvbMGv8DRrigiu/l7o19M8qwnzEsO5VuScclmcMMZ
EizLsu2rB1VilPfkXnJ74RHfg4qAe2UgxLCoBkymR8Ou5su47YsHnHMiEmQIb0vV7Q0Gk4v3SZbN
vpPhvnGxvlhIi5gvElZ5sLt79q/IgZbp61w9J82jV6538XctJG3EkecEgTapDrt0VaiB+R6cZC8r
/dwjEM9o+h0EWUUfgVtqj7JIdpEnCGB+4YLmyvT2lRDbgh7eY2TtpcwqM1TuMbnsLrdSNENxtfB3
IQibckwCXkm0BwYEwXK3W8MNXVW/0TbsulJ8zRkftMvwgAH6JTF78+oRLTOi0pMJsnKtPwu9B8sy
y08ga1iBVs9lahCCXgBNdiiyiUmGmJInDAXmOtwM3ocQy1GP79vM8ciPcXUWeQELBstciU7OrXpy
T6r86Ihq2XURMqUMkIdW39fkMc+N8LOqISCJ+q+d1/ZbbExYet6QPWCPPc0xbYPjFm/2wEgU0F6o
CGHE5S1G7aqm9qF02aEsY0EmIvp2aGKiuQ/n5aZl6bmMgX/hj62n4V0pHM9Za39MIkFa+tL7Wtjs
8zl9ovvo8favQi+vfUnm6GOehI+Rh4bXwMK/jmhE9UPhbrQo1x2U50N9Hii/NzJWu7oHKz01UE+o
vwD/pJelZOrDuDErV49FhGHN8hMTyC/ibH0hWR0jkeKtqk4HKmj4cxofaCqOmhzuuJGOBvExDyQN
vFqR9ZiytHbtYj/b+fdQcwQI6lUq777DLewZ7lSUfXw5e7yz3JrfnaqKTQIlMYlnQHROfmfMwzvN
mE6wUbdseCqP4bc833pJ7MJbni8qz074ECL/n7viXzOD/+ng3b7nyP3+apP7i4GXAA7dsCSVtZAu
YqFf8JzyR+CyZGrArSF+qJF/EtWhmUjsTi5DhR88k19kQvpv0nBWyBfYLqyXnv53rguurj+PDSCC
AVQnVQQbL7cGX+lXZMkQJ0vodZ0IZjwzmpe8ELH+UskOIzrimgTpGboWa9Mq7zUin7xw/QqpHPCl
bmsU6bhx5hAD4BJeJ957G+oDY+XSB3wLK0Ofgnr51kcho7mHAc8L4I1dbL9Iu9lH4+MSvZfy3R4+
2y1iRvy0U8W6s4CoPW4HzLvbOSaeN7Pdey9l3ZClM5EJfQr7msQlRbAW0/14WJv17rmAko5zdyel
c2BEchls42QSgxyCE9R0vAMcI1pmYjrREcvBTIJKCbIzNZBh0uXVLp4V95PTRYFoLiKaibp6Nst5
azmtX3o5FkNMI6S/zRCipfbdnOZjzV7THPC7cDDoJTH02F8F6omqx1U/VxsN+BOZObssXxM7y50D
fS9JwfpZToAJCK0Pg9iB4yiDaFzMJ6MruYIWus7ipLOwWgTvaaAuTuPzjNCPfUsQScnrDEaf5qY2
BxZlIkiJ+SmM+4Ld2QB6w4I73LTflXyyIg2ky3TAtr1H7eRsQmvI1m8LPJY1fNEF2p++lyTleThj
THW2Ju2sTfaFzuzBy7o7ty2XbbuMb7XOsAM5FC1l6aZQVjrm7RZksoQ5kZXO11JbPiehvvWy4Uys
7IvuzR8diZY2toqgmZxqF9akLTlMctsR79PclKuost3kUBIzLyWRGKuoEwMuzLAoZVa2X0p6II0R
0pASsZHbSIRYi3jOXd/gBKu6U0KpPYJh1RxwnOGArLpfTjxmR1GGULBrFAgO25MwUSRvLDemzAfE
r6D9ceJa0XnmKiuR2xBx9QHSy6kiBhdYs/YqGkFl4YWfisG1Ca5OfLBDu8qNT2nkik3T95/idPEd
FnbbTMkDVt2z8iQd+Py54qHJbYd+JnM2DPVZBVOYpMeenJHcWe0smoe4bNjyiB9dri3Q449LCkTS
DcVztYQEfsTGWe/I2GZCN8QPqVTnSZqkntgbI6xqAsvKh5wsDk+aD/HCHmAZyJumkmns8Rir22QM
n7Iuespz1OjKiU+E9PFIwZvUk52J72XjLCZaYIt2JIVNHaFIxjuGwCcEXgEyaOB75i+8cysrCLGm
w3ahl+sPo71syhD3e9Jtkl7fJvxbiK5WEfFbAJFzgMkN7O50Zk06gDkt/Kaqq8mzXTFpBEBGWJ69
60jG1tpPpfZoMQmcCnFUeKZagHXFNFaMBqtHrdBf3czhASMwbgFsZyLwIyDrk90y+FD6YTKT15Zo
FoGEF7GiL7Ey12ySZtB42YB9X2bsu9PveZY9tr167LyebBuCYleY3oRNYeNSCCEk+TJYVYaZTQcm
XvLbWc1FBZJg6YieX4Yu32ZTvMdJdqfr+rW3w4s3UvK6BEFHZK9uan7/aaz2TipPCn0BWmLnznSt
V0rffpNaabcZmaxlIyAm3FBTlt6NTn775/b9cfta/9Pvsx/ey7+w+6wv+tmqrbonJCm6ZaF+wkT8
h4m9MCwLUiUkzX97en7evQipuBBd4JXCsPFp8YY/WzXjNyFXA5Cru6A2DbJP/8bIHm/Rn+9eh3dB
RcXtb2E68lY70C9Cqjjq0Fl1cA9q5jh7cIhEWOsTK0AZnYzIujWRtdIL+Eh5cmS2haycnTngYPCG
jHC6/ey+Ftg+mlKCIOSozEmxqtaPOHwhkMI2w8KJDbyepaRQY/J3GibFQZoj0Opzv12cvQDAF+Ea
Nd1pKxAVSZb5Wt9u67ZABaGA3sLZYNkv9PuKWQwAZrQETOyb5LDonxPjmci9nSmYlsQ1+aALzvzH
pcFc28IMqx6ltTL8iJ0I31ack0BaAHk6I+TLRW3gxRgrwhQm4yNMoGAyTTZb0S6a+f4QydvlSJzR
AonvwwDXOstPbOi2qr3rtXajyBB3QsygCPiR2UQZ1oCa9Cj5PIIKH5GkJmgeDK7/Ub0myCAS5BAh
MQiadYzN+3ZAR4/eIbzaC1O67hZb25z+Z+KtFm0zk+GnC7UpRvyh+ddM5UB9UJFGmKITua/WwhsQ
aE4lImBS9xx3TCIp6Dde8jEt136KIHIkcMa3xkq5IhUWLbWphs9d/xrmHK4ZBhXeUaOhIxGqCjrj
tna0RXF2uq/uYkEEgf6JTNOcX+XwzA8xZgSNqWnjdBdRvC1SEJ594WTxrId2aTZe/xgXD/kCUwts
RfMV9RlCYoOh4/vq2olpYfRVz9x+rq2XJP9ShlRRw0NTvDYuudicvdgONkLysdHCLSldQw66g6y1
Qr1S8nGTX9L4ruynneZ+ieUjSgCZmJvIA1uaPKXDc919yBhrqi9suTcjKVMArw65a5zDGvNn0eO1
BDGH7jkEQz6Rw6VClhHLc0WwONyoM0/DRgMc6aIpIHaC3UsVKKLDySjVJv2YzxRlM4vZtKJDdbeZ
Np5LoDJGRHIubPIMJutYsABCnawxhow6a9ch3TCn7x3hiRM88h5YAVoMQLmk0bUb4q0wID+WsEhM
VqzMZsP8s8diKwdLr4qPI3svE+d13JBBX2N6WoOH1yQPFJosl9kxYX96k1bzeUpICxVFfKnXr1oX
7snJdBo24wjo5OBM1dVAa1xNKQY7+1QRs2aPy1uo5GnpRzBey7wxk/vIi8+Tp+u4eIf32HScrTNQ
4rad+32Jx7O5QODWi/Gybv5NZV/cfDG2UzfebIwysO3V8GGYrU9ljAYPL3BY6hccNQhrBjemsmEt
OLbDo5VY9421OLs0J/RDlqeoZpqS9R6IsTADC704tMzFXY7YchPOxMxHuv3QdOV9P/WvJXb0rW3G
D+PquEpDCNaRjswEXwAfLZPf/KCRL9o9t1Z/FYtx78bFbYmqW7W6sKgScnD0Cgr4pqNS05SZbWqj
ggRkfVW6hi4pBFvXlWSbUQCIojw5lXGpsvrLjEZyI0r96I3guqlk011CSPwphu/6z3364z7V6f3+
+wZ8+158/fZXzSyv+v1ClUJfcZmeIdZJJc3iz9mn/huuVUgcFK6sloRJn/vzQkXMDApaIj+GEcVd
98uFKn5zkCqjTLYNWlrL+lucDntFiPxxB+6aqxkHCw28Ds9d4zN/vVC7ScS04qvvUHef8qU6mfgh
Bupgl73k6BYXr9TusfV9LxRjSS9uMR0iqyxbBit2EK4+sMXxNTznTFKajQtyeURwokUWMV2mhW9f
LM+RrB/Gofngle69bLPPTVQ/mjnCQ2Uc54VVBQs9ikgOz1DheWvb57wJb6lhPyRd8iUrAO1q4b0O
P2+zFJTjdci9G9npsElbksu8tHyB9plubLBSO0eTHilAZDLCy9In4pz7mkwZiYtWa+ZgnJgSiUED
cE/yWBbaaKJbssKHUEdnojXf0U7tjVDsWtN4cLK4JBsh+hQP2cWa8s9mHl88CJNdm9H6Eurt1fcR
k8tGGNwXJB/nNdVsdWVrgkgM+g9JwYWM71QyH52YECjYd/1k+tASdhmw3dDhEGD32MXMHxfkR31/
ShOH91ojKNxtpeaDQ+RMlHY+CoM7lVZsnZJnrtI4oMnJd0KwdI/BaR4WTaMdm8WHUnfvitihe4X/
0KbTwdDKbxnMX3aKJyMp/VZpHZHlLnJZ62z35n2cLX5MsaRYtmAA+mhySaaG8RAZWcAKbj9O6uJ1
DdjA+GNkTOcGh6CqoWisOdGhMzL/Ds1bAnCxyYt7VE3PIo1O1ZhdI5XdYUENUpTdWosMPC3eXDJO
J3ANEy7SGtVfYxtEeiTeVycU7wb1mgeliH0BgwV1LZrlOmv1parFRcMiCv7/YHrgRR3nuR74NtA0
Kpe0axbXGrAY8G6IarXjGC03L44ueUH4GOL2Vq8YeleXMlloktGuIzC1kGeUWvVAxsD96udQUXmH
hAoqCnpEy0zvncJhXW2SLFHsItUdjc56lqr8kIj2wsNJoIERZNJGbIWJp4KzvYzxowlDlGrm5KKB
SiF1JI4bJDiHooLpNY5fK3K1a63kR7afn11ZU/N0YNL16mDP/VlZ5i1dikeXgTDUg4j2RwtcE0HF
wC2uJa9R0b1XC6P/2bgaJMVFiuwwFfl8ktOtIlOjRN2QY0qyEFh7Q34a6Dr1bniuNPtWDN36GWkA
zeThedapVQWqtk6D1A1h1rOhyo4IrpZl5LeO1n2MvuaiJdTDHU5JOwXaDGfMibhZ5onrX7Nr8krJ
b4iqgM3yuUDyW4m1AgaH4tT1C+meNVAbUDqmnjq7asXrkLfnJ+uGEO5O6nbJ3YzIeHLFTgNhCp9H
k8XJMEiowIbWw+/J4fjU8HzwIOx7vkAeu3tm1UjR1YGS65DCASKbARpF+cXEGJtElGLwgma4QS0f
iRCOEP0CW8juzYUv1GbDqWSPU4/Oq21JzLroiEvAvENy9Jh9aCBaKqQtq4zVBWAp8ZU2POwZE7qJ
9bxRl0eIGyS4LYcYgmyJxCPExcTpT6Iin5YI92kV3s3ortMMrSFPTj+GJx01q/TsM8GArJQZGimW
RNgMYTBvI+ZQNdwgh5F1CXakRXLUZPmuqettB6got427PB39dmbY3sidgYusA0VQthQgBIPzR/JF
npxyRtUpuYUx/DtJKOqwfCyn+iRyecVluM1EcjNaBcPyIdoitllLvLkmejZ+rOb5Ls7UvsNQXgt3
J0J11PrsuUF1LQiw6sLh4v4fe+fRHDeSBtFfhAm4QgHXRntHL0q8IChRQsF7++v3gRMMzUq7EzH3
ucxESKJrNsp8mfkyIwhuqOFY40gVtL22iLR5jUGwNu6maR5X+MFP+vLagLaxGyelV0vyAjG3M+RF
CHefJg0lhDg/yIw4S9YdM2ZGDsvTg9vUxVQJNTVqMc+PxOoUOUyaduix97pzzg/h1w1nVKO+QHH2
rcWyA9Zu6ZjVSb+B2gV0SjgSdSltE2AD9Z1FqRFvL17vdt9hxwARyGo5wa13nnpaRIQGhz0IgCn2
64HXmTTboZNQFFDpgZ5vzDI4Ww0hENJ2cWfuHCwR2ZQh/I2bVlGxTg+A0YjHHFo/N2Oa2CqC4BPF
6YBoA3MNB/84DdUxG0NsZoLqAQQmWR1pbsbC3QB8BJ0zF691Nh4SEIdLlhTfQXiWKqOPzuGKRWCg
zjddu9Se5/O1Us5NHeV3MajSIbIRxnPKxbIvtlN+sai2FU5+F1XyMObLU0C/by3uHWj4mIqObZVc
dZu+H0uVl7hsHw0ewX6imQzVag7o6Rl6NBz7to/jRwPby6D3h6SF8mPV3CV4jSb4ShY2CVnys4cM
pU2TrwpHkS5Jk3RfWpibXo8vNftqKWdSeymgCLmNE+Oubat9m3gnwwoOgTE91mANqpD3r5M9cEfZ
An441NhXhkIdaHWizDZep8l0n2MKagbwHH28DbFN4TcGc5DuLJIlnq6wKTnbmPGU5NbkBuVdjV2l
ZYdzYvM+EdTZJGJY6ynG3Kq5tUjounV4jG2xlhLiLWicKZ3uCq7sdVb7tSl/lPgD0to7z1Ao4B5t
G7u9thV62JjeGE1zk7tIUzoczGo6ZR3uumbcJTy4GXaXXkGswEIb5uidzbQzyCoybNnpGh55ChI6
19uEeAiDeDgZQf2pqhKepujY8EOnAZ/DgcVgozbjA5vAMHtm9pQW7qEcxXU08d0xEEjVtHcNurZ5
kkEr3uHy3vx7on8/0Zt/n2J/BWn1v+rjlg/7ONIjQukeWhK2hXcNihDix5FeLE4HzpbiT77sUsb7
caS3/gBUs2QJsRq8t879nJFROmcCcSUBj5Dh0D3/T2ZkVNL9eqSHCuhY5Ba5IpCM13+xtaZ92LcW
Y+l9zFuwckDTdegfIR7HmqOjP7MCRewkmjZMm4jTkZeMD7MoL0vSK6XkIuuss6QCy5yGC3XVR+Lo
n4Q1fZ86+1Db9TVZhlZp3BxjJ3iOouRh4eeBoNqnQYcPy9vTHMFA2NQPbhDTCDNodxQgnQX+dWWO
24ZDXUT6MI1rDJn6wxjhFEip8uaBSsHPjILxxBCELyV1JfgRmOlh/cOw6E/h8LkK+uMw9g+p0zyH
3EAmj5pG1uU+dg+cE15cHEQ6GSnAyzxiS1Gat43mclsaxrec/vR8WesHdAhyNlto/LuxV5Mv6Txn
iHXUMILFnOmEJfeNph7GJS4GN1OTyRsi0qXSu5OM29OQLzkKVijaefOmOwqKZXQpCMk4NwGJrjKK
ALg4R1JZd410b9PUfLD4NyrLb3pt6dShPKSMkqcQN2k4zvE2hsCxsqF4BMT3l7lC5TeN9mUM5bVi
HeY61YAlItMXBkTMw2l+YAFL/CanBK6KsaE5+WuVuZ+Q2WmGU8VXYRLFoz1t1ekmW1zdntqp3ZRD
alEGmn+LF9pKDxe2idUxkZO5CT3Q6IKS2z7tfrgxV0ATdgbQfa/CYFa117DFGtANcWJiASkeLaem
0tO6Dfph+oLrmaYaC/+iLcSnGCpJWuf4aoc/hSs9dOTGbuSpKya0MoavUwSHxplT/buaBrFq9eFu
zNGfqsB5ltR94dqEcq4hzseuxmmAzMZqUkG+t0ig3jauo6EWmAiAp9ktQPnVXfWmlyGykOXg4YgE
UxpUxsZr+MsYp2lkTOta6/bYVzfGRJOzO/fQalWrWmdVJ0G4l1kMOSqF8e0aFy3FaxZLEMseM61J
GvcjR7/DEHeW/+9S++fwBJ/V3w1P8rf0e/2bcwz8xs+llhEJcoRFnSRT/z9HJB9LLZqDsC0DIrf0
yBEsMI+Ppdb8Q6DLM9JgiXbs95nLTzmChk7WbtdEkJLLzOUfyBGm+M0KIGGmEhxghIPq4clf5Agt
IMtSczHcO4w2k/wT3GrGizCW7e+ps4Nd42ul6wsDonX+LaPYb9bwSpopZ2Zza6IDJAAakFUoZkct
lliyOM4mRIdyyRIriWZNFmAiZ6P12Z7jFPQ/yvo4wobxmwEjR8iXAIGVWexUtGtN5cO9WU03rTV9
tjQ7OJiBtqvawOSG7BZMynkGehlfjLELlwv2oz6nwC60u1ZdSa5vPakArHq7gqF9D691Yq6sc8ib
+29xzrOfdfQYsA5hTfVYzaLg8wSUufSoXkS9NzJcWXQk9K22tcSLQccGWBK/yp6n8D4Bph+ZNxKw
d6cikovbQd3mCVpwdYyzZmv3xSEf3qKCImJV7FwsD4Gitgq8MgCqBCVCk3S7NHAMHe68wVse5ZBO
hk3X5CujAjgkrU28FFw76BckGlKDbl+vBqUdbxpe0WnBFSeSdg8m26MiLdyumYv59vgUkLfVlwrn
gWqk4lvSdAz3p3XB74sCmhg7b06bshzVdiQtirC7zluW3jlcl8JZFeaYrt1RPtRBgh0de1lWhvch
OZKV59BbmpTJo4bh4sIbKF+n/Vw9Vdy39o2CvlVM2XwoqyFaE9SjSbSyalxqGSDoQUSPZo61enDE
sbLHi16LT4A1tSOyHfYJw7lPLUG8k1YlMFUdvMf8wWP3YD40xwQrZrhL/NkG1y+DCocZlEjAWvSz
WFm2mxMmMYCMNAPln71+EoxHPPu5NpVfhZ+oYDXGa4utb5i4UPyg3XgV5/DYeW+3xEYSnPEEPChe
F/QwqpULW56xMtDqr8KGjwkew45WFSWlM1qPLRCLafYwPXPlzaHfkTHWtS+QpBibn932IRdkU+kk
n7NTPSBKExZ1TB8QN/IXjsBM0tNpryxPbQQv0uyE/iAfC3qBFDNDbgghAxD9zS7bqz1Ru5gnk7FH
/d81kfclZnddVYP3POcyI1vOOSYkW95jehGCERVz9dI2Hlts3obIr7wAMU0jC8XerCEHwiRaTSYX
acY9zcqO7RndIZxDQPFoC9htThVig7OoDuGiP2QIEcOiSGgEB//dKJaNwlqQTv9/o7jt0tcmiX7b
KN4/7ONMvoTGDKbYP73CH/sEDmODkzDtzH96iH9uEhAXWLI9eh3IWC8okZ+bBE1ULOjAP/Axw4T6
R5vE734xx3Mk2xcCOV8SJtF/j9hjq9XiuesW3oZYm1VD+zHNcjEAZgeOmWmt8KrehR4FBLSkzTwl
/XGsTVS44nNdE8DOWKNL51TPFvaTFLFxGvMb4ZXXpAPaxtFexESqBtpdCIldXW2+gpb8XKNY0QFF
/UyekeIJ+uohFfMRl/Gjwf+rPHto8/ZC0fRzKc1TNJQ3EGMFwmH3xQDbYNGPmi/GF32dNi6V8sCi
a5UBXTI9ksIWDcIxmpMF0ckiZwQhy7m3qv6tqpPbeeqf9UEveYYc3FqB2krrAo9vF8zyKMyIJqig
BkqbM4NKx88kAeDddxFl8OWPNOq/IalfZOe8TpVxFMSM0hJD3OwxDohqFz9u0VsPOI0+c4KGGMds
2GSISrCekFVyF2sU+WlgPa6t8CjEbfdQiGBOB0T3yo2k9CZhJODmT0n0IzVeB1EvXGHGKDprhrla
XuEa8DQoopUmXzz5JQ93Fu3CrCmWRw/G9CzAZDfVoU4wJsGu8swbs+qQOMFgEB7xpty8zdshwm8w
Oze9lT5yIWN2NpKBqqR1aulfXHuaay4Vez+qPr4NAaPgws6RlxOkiJgkxyolGWtD32zz6bH1il3o
ZLe53Z7t2bMpZABMSp4KX5AiHCi1r0ZrHbwyhsIBa7hyUTyQS3ajCbzaBPVHDzdWy4ehSs9BCiTS
pQ46k/NTYo87un/WJNJHP3RnnwKhdRtb5xA+yc5jHtIKyY2ht3Ts1DXgcDU8Vo67+K4hQNZPDuUH
UdO+5WXLnGVxC03uAu9zPediD4vVIOOXW2vs8kvFLzecm8RDWG9zzhfxRM5GZ6MeBbZtNaiHnnFo
a3lrSfWnYc53uVWcPX24oZj3mgKjchXaSxsxonN3QaBu555akjC2KdwRR3xTpvdF6kCUg4gSNEss
OPl2l+JfmzJ72wdiB6Z5t1iu9BwMdLxgssuVZTzLsecxfJ0Uc2oUpRjucVpwlIHnKml3Mtn2PGe9
mPfj8ZzRhOCxb9aoUGpImN9qWBKt+zT2Lv8u+e93g+W4/v+X/G1RM4tXvy3578i+n0u+xw5Nj4yJ
VGrhGP45hrG5G3iYh+H4eQtnkLX9Y9m3mdBgU2Kkbromyw/fx8eyb1McxORG99jU5ftf/YO7ARni
X8YwfHWLz4XdGN4x/11SJ3+xKolRgs3IPZx9xecsJuYOxwIw5XGGy1bittBm41XkByutngKXetCE
qAkIuCRHMQKMKdP8klOWlzuFH8XA9IcS6q29cRtxZ2fNgVvJFdoi8ToXzjxczfSlp9d9uUw0Nvz8
Vru4mbWhG3KtWF0KNdFmEu/0ihHz6J6VmW9MHiajiLdWp/lh/1X17WGuaP3RakQ9xZ81T87S8D1F
vi00umH1NYlobhvxPlfWrR5MR2eitlRvyDLTS06vGL+vQ1x4T22YKRyhLi4pzTf14Wok/blevn0I
H039fRYzXT8xRhFI4QARgzu0u2NGd3E+VoxXCKV10QnSKs7F+lHLp9deeN9FUB9rfDZgznedU3Bn
6S9GQSLFwPDi9mA+xCGlTHHWcW+Z4jP9O0eBBVkMA9ltHI2hfbA62OzQW72cfHFQboyKSoqOCrXG
wpUz7FVnHmpZ+F4XYK2KN1qNsDTB84jZzgxJLM34obndLZ3u+7KOWZvreaWY5iOwUwVDQA1DlcMV
JkwbmLcA3mNvE6GEOdwbuq6/TsoC3pscRDd8VXP6za5iej65zFh0NrK6ccxsYf8b+bhzYDk1OL+L
ob2lNW1l9/o26IW/YN7r5mpan5KeSZu+zC6eMdST7in8wrD2pVqaDnrE33gzUtygMfkaqJ1J6h/C
e9TldHVk4gdWcpDoKC5aWh5A1Z0S30lZ9RRzMrbdsS/2U5JiDC0JDL+5TrUyu/aRgPuLRVGgaXen
sdcvnaw2STYfBwycgUzXDoWb8USdhB36RVpgyYFZOedbt/LuI8DXnln7yvJ8lWaPeeUgYOq7YtAU
PMzuxk0lYZTMvNfJd9dOCEVrsp9zfL6rHMDgXI/NytNqnWLAvNv3tLrLEdf3gizSU+KcXZMiI4J/
dIoaTCc7Ry6+EmT/5hTYSXmNH2KRFEcup/lrERLyqFVEt3SufzZy1XFZjS95Wb5lCt2tnstP8wSm
PxigcIjFPbRUUtn1uqQCNzETm2YEypa7qn+KI8cfbfUIfdFCDc6A8NQVZsE+XExnIxl1NAEEoMb3
SnUNuab1Gr/skZQMfvMCpWnJTI5OCgdS/2bkTx0O5g76r8C5J1LnPPI7N6kjjEvs4XQkFFW0TyFu
CG4y0LSpTSpPI+rvgpo0IftaYeoLG0rx4kteaADSPZjdfLLRFNocbo2n4d5iFxTW/BmP/yeR4CBn
nWr4B9SK7aK428lg3PZZ8yRG9yuH5cvQ0DPYZ/c9Qp3kkiiAFmHYB5c1bLRWP4LV4o6U7BLARHpr
74y4J3DPO4hOqNkW58EiWgoVxnTVSzeZx393y/fd0vnbC9Ku/v49//77Zrl81MdmCV+Xel2IGh9R
yp/XI/ZHnSLghYTxvol+7JTWH2gRi6uXyZYr3gdsHzslgU6cwA4TOQffr6F7/+SC9H5v+28PkiN1
IbkZMapDbjPQWv66UzZTQV8YjKM9oC+u29kws2GpkkW3cBRzD0ZXKhzS58aM0uc0ihgNGJRJrNzE
epR9fDWwWH4eqatctTJyb91kIOmgkavMJCg4FXTeKqJ5w65UAUtXYXeQ000Q4Y6MZoSH2dNyKj9b
jAYFXK1qfsA8nG45iXdr5gPWoUrKOxowkg256mjXkL+zo/I4Gwq1mfACrFUSZ9TENYfJUzceJSFT
JzeGG21BIexsK9+hq79UXGbcYJmqYRgGjrHorjwc8liDZwK7ti+qDD8Sngul7Q0EkgK7w0jndhKj
IIpy3VMbxT4eHz06cALZA8PzoO8xNEQbNSfvrNfZNlRw7sEL0EZ0sPAE0NqFk9FRbrti3B3fzbO6
WCSwrVntApFfDLs8JUPZdv7Qabm7q1ztIckT46WJuo0DoYMelEtXYbpw01NT0E/KVsLVEO3RvvAj
fnMiSlMhiiS59s0y6BRRbo8dkhJRv8WuvY4iHY762Oo06BkMDzugUyBRdhWjvLqL9ynoQPi6a0nJ
RwntYS6Now6RoQjKU41G4I3VzoPcPQXVo4kjamAMN5B/oatQv85u81WjL6EH25fRTztSumssxSqo
6bVsfLUYmoHgq04/eyzAZRKsl6JVNVlwWLxTwe+tmaJHZAkAwKDUCWJIvGyUNu0TAG3tVAMCQdV3
690wOCeNxFDC8HCsxHEAsjjgKFg6qe15AgCSnTId8xwt6MgomzrKaBnIuJBTQ2pPdzhJtzrVCQFv
JJ1Fup2avRdZVBw4OJapVHDzi56oHzUEKlHWx5afoQypiq6NdWqa/lJGY5X1ti88YLfqFEjmgtJ9
1I2ltzm7D1Dg87iD1KV4EedDEU63i6ugzkruntFtA+R4MK1j3XkRF3OmeZpdbwXDaManh0JXG+p4
vgZTBFgR4+lSZTCWN20A3iGGOWG7OIfcLjkUVUg7vRO8aDU0OCzXeaBOFORSUtF9mkPx0kK+sIFD
ppF1HvkSeBlJIfX09QLAsemAhRyRgRZMpnG5qV7HujhF0EKHrL/J+dIOuMG0ms8SP8LkLa759NBg
+xkl9U8KUKipHZ12xk4w7JrMOhnjcXk4cV7sYqB5OnEWoytRAGt4yCD7TYUGRzkTey4whf3EFICn
5cmhyy6xLVzPOJ4DXmsYq3Yldj1jeGx7Gx6XPTlrRoDBOqsNEgcV4aRsV9Bx0Fhi2ywlIcNwtoBp
JKiOEfWdOHT3XRmfQEVicLExstUHxzW2cT3sdOiIbul9mQTkRxndjvydmPW9XnAYDcoX1lmfxjeM
3IhoTXS7IB0qANWZcs//7pPv+6SJu/X/3yr917YomtffN8rlwz42ShsQPelOpoKLriOXW9vHVin+
MJfCPf7wHUbwsU/yEa60XSk9uFXvf/OxTdrsoPTiUISD5mgK+Y/miIa3bIN/xVWhg5nITVgF4MZj
Av7lQmlFKh5jOVLnBQBK6No6LoofATXilCXhWdMOmkHegpViqKj6IEAYjSV69wxL02KJzXcInts0
bLfSqQ5B2B6zKLoorkW1pTDDIk6V1aFK0/uMtH5J/qMHT1WM5UlxwiuWEziPDilxa/4eGOW2pcWv
z/P7BjdOkoT7bGxAzZ+KMqfqWaSXoixRUY1Pg5OW6zmkbCFYsoOBs7LLZEVN5V2upaD0444RIRF0
mFgAJfNHM8k79H/tmOMnbFVyrUozW9kDqEs3P8cRMVHqLOuOWUyEPISVgQQ888Nl4sPoZoh/lKhb
VcmAMYt8ppK5i44jf6B8gEHpN4rLYFfHq5r4pOGN32Gk0It1mKzeH00m/rMFpxg+aO7+qME/dJWO
V9Z1nvUm+aEXY7AK9JcgNX7McX2y8nFrjHHEtaMxVkXcVVdb5wLgpl2xtaP4vhbWI3ZLqt2Hqdzn
BENTCio0OJjkOOddALF3zVZNiS8c42hODtbY7kU7ER0kYVfP2qOO9yvD4q+JCCwEE1jKVoC36/jh
AOQyjbU/yZwCXZM8Bnsl4FiWF1tbi8p9mKvulZPENxk593qcgJwfv5XDixnT1kKudBR3Hj6EzrHP
RK18xZTBbYt149Y3zhJf7fEJzB1JmEgGBZdf4yKtAYmLbzczQfTjc3nooGNoNiPSDhf8ukRom4lg
MgLMfXOxRtleV67kAB6wbSiWA83nW5o8RhGSm6EJsF0aNCZwBhAU/Ik8tKWSaQkUAVGosEkU96yN
30uCrIwnGFya47APC95i1ig/jyWh5BiRr+tKDnW8Yv8ulH8ulAQK/mahVK912hb/I9mwoFE+Vkrj
D2Zoukm7J+T0X5KC+Jm4bSDPv0f+uId8LJbGH9hg2PChrSwovyWO8LFa6sulwlkyDxilOLT8ozIP
5z248NfVkmUc3YU102Ckh7vqFxcUJdx1oBtuugfAcQCIdtd0+dYGe2ZSygiK/RAn+gmc85tZakdD
L+moo8DLlcTYrefKAB6nzXQo4OqsilWFOorZbwsNgqLD4QaJFbMgc6+g9i6SQ6QZJWin2jmKwVba
7nZOh3UTZ7syILsQQnUbQt921YH48R6/ym3dwTVngQBGTQXkHF8nrfW1uKUOyrroNgedkVmZJ7ep
Xl2zKXijGtKHwnZbzuVDYHnnCsyvgZQNSWVrDjG6rnenQ89oS3Nf0jrSmO0TI/yv/RDtRrv8Elms
yuN8bnOOzyqE3Da+R/mbkBVxoe0KuWPv2MqsBumSEnVqT3hgfLKg6yD9ZI9fbaHuHXR4u52vtsnY
Zs4PeYQUGwBKhqwloFXn2VK+GG6qwgSQBzF1co9aRkFmOX9zM4cy8cJPh2a3NG95wJGHojyGTnRT
g+7Wh4g8er+GsENhlrOTAxhuztt2DFqOl66CbO012ZWzO1lM3L+9s52cYS3z8GbR2QtCAGmp+VlI
DpPPofC6dU68k+3w3dH0TcD5qscwmSUFQ/0quFF4WzVoW6LiHzO4s3Ac53POF9bORp9uNQ7Met6v
GZVhIyf/wXUK0i+fKKOsJVxT/eJXSftIhTgBNm9d6MMmJ7UwdMWtnakLq+1hGpJrQrCzEN0Lt/Dd
0s/S8I3Emb5R0NsL1z4CSSZMMWEpJpvtRS8uFOkorGidq44DE0DaqTcgFOEQQC3WYNwYRUobtvRD
LeMTaBs7jBkLFgDPYRlg4JMzrR0z0B5meib46MCMDlk4Ly5hdHdCJqW+sS1uR0r76jXxKZTTTrPL
nZYmu16QdOC3mwzOfRK6pxm8our6bWc2+9zU1r1lbyrPwq1iOK/6nB0B6xJQDS8mdSEyGdbGgk0e
sfkl8xkk/E0lKY8PbG/j6tzTFLgWPX7SdQr72NgMZaJHOedg9M5h5KBmEkcfxJ2Cttu19F5z/i0s
5xDgQTcGDB5T6JPSv2Aix6+2wL7UgdKWQ9PSC84VuszD+znxXpm/fZ3c7JDr9g1a2L3VeE+DdPY9
EZser4QN05mx/Tops51iFksB1Y0A9d51BvdAoJKjfR4T55Y9F9nJ9mfc9rgArqYa7yu8Zb5bAej1
cBQXYMud6RRSOZvU2mtE4R/3k9uOe0ySV0/JwnFI5/tAdzZZZaDfljeEiQ8yju9bfhWJru1KS9BH
zCAODLxNSU1n4u4FGjpwd2pn8MgifYp4j0ZdcIbBhLdlqsS5hFY4Jc0uwi+fLb55wwWJTe9poA6R
tA4Cf33XcmVpyu+cUffKkJeakUXRuttheqcmi61bxGcnSE9VbBHNbKw78AaAmgDzZAU+Pfui5vHI
NBYLKe5/gxRAzW8i7NGQSQd4vM860gIRv42i1a9Fo931pAk4260F3eQ8bCl5g7TizEL+gD6H4+B8
EZgpYj3kUgkVo9i6RnxMeLKmvDzNeQrrPNpYvNwuIQcmQ/AZUCgJP5SNt6BEfIfHuyEcUUOIpGIU
sZK6HcITjU1LEyeYGmxxF4kzQ9vdMLknk9BFS/hiiS9xTOWJZFJMOMMMurUirIEJwNeWChpumWFS
H5RiMSxTwNjatsU3HhP6qIiiCkIgHmGQmVBISTgkrml8w4pYzHqzpUhmPJfBkHJ0mVqAfN2MWXIz
DUzXRy0J72KcCytDm62TN4ngG7GuKVkXRjLh9zS0Z9IDwSfI7I8BobNan9bCg9ABavBzprUzsc28
3TUJXfMS/vW180IPcL6kbNkMNZp7g/TN6TSOP1VHu5QfdJ324IAru5debfLsMryGSaodRepmBX4t
jJh1alTPRqWxh7nRFPVXS0vhBAI/H9GLOFiixD5QOnAr8IzlZfGtVvMxqUGFWOVuYjaEmWhdkNPC
yOAbtnOIQ8ChdN+2lckJNdwa/OgBHMORZb9xaU2IOyo9TCQDykAU50QPHxHev2MrjCdKEPc6Hodm
GWKr9GQ7A5MJDsyuYq0uTT+DChZ7PWhyQKbZMtJCYcHd5veww+k72IHj52mmzrfFDGQx5aCm2C4z
30x6P6B1XC6sFzUdOrpQYrBi9oJKtaQPM2od9Y7vWviCiT5a9GEP7PyqAB+AUuM5nMVx8rYs2i2x
AWPCVhRmT3DOOUnkm6l1/I7cXSDtS7+gOUioyyQGyDuu8aPuCQpudeVt9Dg/FCLB1woVs6ZnHLyZ
XekwRHjpMTrnJvhavE+xZPDHzT8m1tZlHnja/FR3glE/HDUmQa4atw6qR2JUWwO0LV1W5WqgTrEt
pi3pK+zIgMwrfvgAoPvSVx1ita7ng2Wb+5mxyNA4u6nmeAM4jaqZfeF1awspKkFdUV68NpdnYQgJ
aMTHBps4PgwkpWgNvOZMTvMmQveScFXhnm4Kqkt1gyLvqji6ebkN6WTygBZEhD9qsEIjOtboAQ/R
er7zmTJ0qhFrLid5bNw3qiBtEQyflvaCHHrvv2f35eyOV+nvzu6Pr+nXov1txvH+UR8nd+Rxl5m/
TXW3BxX7rzMORhaYYrEpiWXy/1/KufkHTyPHc8YP7AC/GKYEmG/GH1h0GSbwHf4D5Zzj/i+DDjRq
y3CQ8PHVojz9CvkI+8bMtciDpeM4MJiDLd0lls6pzqb2C5IhTiTdOHD1LrQvun1XU5upwpXo7K1H
gKr2voYwXhsPI42xnOg8IAj1dsSSz+DhkzChEtMN4nIFHyBCVMOTgsznaSzx4UlIusgMYLukkPo3
jaqMWIeHiyETmzu7/jeDG7zoIx4JSjOxAxngfeqOtQDS8pDcO12DTkkU0qTiE6iVdNa44hHwEJeL
o5MY2CQhjXSfQ3Zh+ySmYg1lgK0Xo8/yTZkXj0820J+u0O708GIw6wHLQT6w3dfExIJgC6XAX+oQ
ksA8gpKExhtvetdbaZVYCfdC+Daqv3X05aI1tEPjx3RJdZcqa9cNlIAhazCXTsC+o3XPQrpc27vQ
9u2OU6osLsFoPwdpv8nH4oc2mscuZK2odJoFz/ZkQ+4bQBtz4x4IExYaP7tAXMn8qGxO0mC2Iyew
mbAl5PBKMpUiwvA+X+CCTtY9xTCfWnORw+0bMRnGKp3n22h5kYq59qVu0IphwqaIs33I1XNtT/0P
CEi0LTF2CQElAKFwv7gyV2vNgccsvE1ChNdQ1i6WMxvENPnV8nqbeKSqXu10N37rbb0+5lp7RH56
9GZxqNweC9DFYSEU9H44kbcMtlaL0J5kPxi3UzuSIqUvh+po24lLxjnam5/LhexGgktW9dH2Spo5
2rMhU9KNS72W5BUbj5mTPMW53Gpxtq2cYmfpl8TmHjla3WvWjLdmjGqL/QCNWuFNNjHkMtqAiQVV
Cp3qMtbpxoqdq1k766G0OOpzeUJUiKp2HUQDB14GzYa2M1q1XajhQeUSZRXnipMOhX6kxYJTmNAW
Q/JeecGqHGDAD896gvIFyQtrxtoJnW06R7vU3ZnqOZyxR+iEfYb4qbUN7gG4e5d8LjHsXkH9hTgJ
pBVYDeiwbNybZG2GVAM1DT6aeV6bFs7Ko+5vYVxX5dKLJ84y9MipOWs46OT/xcUVXEqiZXw+HWJr
PkVNBc1UIrGNn6bJPnWEK3VBTxi9MmkCtQscWjThaEZIoHIzwlDWWQPG5GALR+ZhBE7SeW84ny8h
JS+JhMiJdtZQTjzCy+g49Ffx/DC7NDsahP2xBLT0NunQ4hTzrSFTVzefduaYXAfIj139No3dBi2e
dqWFP0zbSaGeInQALXVhvLzV43jOYdcFpXchc0XJLDIPJxJvRnqZnKsGDxprj+/qFbOsjp7xYmOa
1apsgdKoBhBXC+VcbhYHYNCKFWFFLt3GVqY8X15yVjgogkFbd83A0G0+Ow4yY+JdcpLkhZgw0LDH
J811BN1nz4RcMau3XnShSA6rxwLXofhyCHxJKKbiPlAhIYFTATLYQvfPDtOkbzRzOhmCw4z3ypOE
yJLv26Cgjdk4DqBPpE0eKGjBlI6nuc5osKwuDfXmE27PsXf3DqoWaulOB0tepc2bUbgblJMT90ay
R9VjSk01F9xTGAsuQO62MNtLK9uvdcY6Zqbetc4qDhoJby9OmhG4HbVpFJg+u8Wfr+KAz8YItSmt
l6HCSgig9CAIgp5CFZ2BERlr5aZXORU4F+TUrtIpQwzVG96VGIIqZTybJTa82XCuibLxd7pzsZ7T
hTeY3g2uBfqoyXYeBN++83zNCoHDc8BfgBDBkp+lZKmECM5vicRBY8iVamAZze1dVkaADqf6zi0w
kjs9CKRO1TjRSSXRnLDDTLovMCCaUbNzzZQiKvIHU/HD1iMoRxDEfXfgrm5mtvXSdTZzVD09Wjpk
PRfk3uSc0Njvgk69hl2eL2ECatdqMOBOQX1JXALMQ3+ia+VecFeR6ams3lp6WG2SCEVdrnqLGc0y
gADXQQEqZWU9L8tb0Bh+aX0JQ6yS3OBLs/QLAg85h3VeVADYD6M7+WGL18m2DjJvTulyFsRPNiNB
hZ1+0lrvJrb19b+nsj8nqgw5/3ai2ravqii+qe//w6mxeAd/Hs5wiJvv2aS/WhrFHzpBJ6yO+BN/
o6+BQmM+57rivUyF8+HHTJWQ1IKdQYayBcQ0+x/NVAW+jv9WoEDSLDksElQklrG0Lwe3v1gaxxS2
f17EYt9m3jZL9TeL8cTcLKzoLEj23Ny4Q+RPmtN68MSy1s8UikocciiqcxHu8sjL9ybXW7gTl8I2
/YgqBi9Bt9UmZ10b813K0WRdg83cuGF07zVR6zvurF+qPBmoSMiqjY3jGS4wCOIsfNXSOaVO6T/s
nddy5Fi6nV9Fce7RgjcKHUUISJ9JTxar6gbBogE2PLCx4Z5eH6rFaTMzJ9S67puZLpMsMhPA/s1a
31qcN0qVXR28CRYNjCZePL9tNrmMyw0Ig69FNr3OonllRLkFY5/spLebM+9eQA628OdEmrl8SAGx
ouYHGpwGVCc1Xpp99b0fBMFAQsM0M7cQrdEqD2+2NmyTeNljagysU0zpiI0Nt9TTiPuE7jAceMIF
TrWpE/EFIgMW+naXEfmSU5DqKLw1Hl6D+hFTrlqDuWlAmbSHGwPudn/XaN8CouD6Y0edO8wfpuFu
yYDZ2JjRSzrBwEL7af2cSsp1hc2oI73yGjyz7sfSEVC8TJHbcnKLJrLaB03O4dQJVtG3CwWU1twq
VBxmm1BSajtzeG7aLjT0mwJNmc4IIbFICbFnjDqg7exXO+CnaV6t/AO2XDhNN7793Mj7bkENo4F4
A66SkVIIhGyiIuwD5ns4fXA8gAwf0ejBv/seOA7vCtwD686oUeaJyJ/Jz1tIfcZxGr/7+VOZ6fgU
LJ54PukyJF0gvtbS1ylFU5PaIZdRqAMaV3YadcOLFuMGsvntHo9XVR1TQ2xdGw0s8RH+ypCNm8jO
r0pK2n58lNn9oBDSmfI0GAJH3jUSJCqD25rZAAFAkW/e+7keyloyrCG4Ag+eQ286iheftZiRcH00
XRQz3NQJgalpbnWr46EvN4T9RRqHcaGVZMQZm8ENAH/bpDn+8BnO5zFbLpIoNfllgYhmSViu00UQ
fFBQmwsEFUKsSQRNSJpGqFZfk3XX2UdDXsT4FW/WBhRKOAz3SUKKWIEFpA9jOCUtzBNEe/OjHbzU
gNyX4GHgTqn7EX2QF/XgBabpidqIgUsD6m1h+vWSlYC9wWVrskLdH4PiS90Ts5SIQDi+NXQXY4sU
lO8lJyYDE3NQoUhO7jTOsQUucOn15xYYQm7WBO8sh47ihMSio3BYdZY3FO2bAFo84/8omWVEnmpo
LwsLaLjlaHos+aG12ILn5LjQN2jGsm2JsJlIrG68YBsTl17rSZRSiTtcivkCETH7mhZA1sybXueH
ZMvhE04imnTXTONuIkin8fpd4puYN9JdaoFVIgSFicip6QGwqkeTFJqaj82dnmOwfOtMLYeY4y35
jjinaByNcPbu7VZShVdbURennC/uzj0CITDijQAngahgXDltO803zoHZQJV4asgPN5w7mCJbs3Wi
eATU2pOX1APW4G+gMwu7ggi4ITTHNkycd3oQMI/+rp1I1rNedQXTvQQSQ43h4Z2xez2syRDpm/Gs
mu8AXEM5kaaqvrfcF8TyUvOQ7FKvAdmCehYqRXly8U2kuhnVwI593j0tF/ex4e1nBV3JM2kfcLso
GE/cSibtiJHLYyu7ExfkHfutd8+I7/0qP/MpnLCkXIYR3VK/PGuxty0EhWYW7Brg+wxWj1MeHE2S
85bePsMR2YwLGXVacaXN6WEYZgKb0oc+ACikF+R7T6TlyKc1d87roKagEcWZfi2c5oeDZrTL3C/+
nCIbKg+F1p1mCUEaAs9AEE5uuUAzU3R0tOTCgT2i4zRUrbgtuWoHw9uVDTcCUXHs7odHgwveU1cj
t0VRYOv2iGcShFy500H3Ugzl/aOTiJtUM4+1ykhD4VVY/Nj7FCo9ldgoXYTEQbVzfAJARxtkElns
g4zMwUIYLDE95ZHearxfAYHBNpVVeY7RgzUEVGnacFp64wB9OByYBmiTuOpo66U7bWwer7EESNkc
E/bargWhEFXcOLQgdZpTMAWwj5lLM+VPE/MgyFvKYiyWwIX9vsf3gyc/NU8jPToLntBWa4JpQsBq
dqkIZRZImzIrvp8IQyRpZgyV7ZwR4WXfGs+triY3X85Q+a2oTTUvrHL5o7Sb278ruV8rOfx5/76S
+999+l5J1Acv/zL9zuTFn5UcnkSKtd+ch586IusX8BG25zife/PP5TgGlNUguA7gAoZzK7jjs5CD
HsKwzvEA+P2Kt/8rEzYz+HMhhzeFmpC1PVRe/t/FO/P7Qk62VEUiHh1MyOOJujEjPAjlTTKwTVP4
url0RzKo/JrHFyGy+5rOYsauPhToXbGjCwgbaFljjnXjqxUHz+1UP8d5a4WDn7wsHXnmC0sqVp/9
o+umh85dtv5svUqlbzxVwUQ3KR+gBfH8IbDt7NFh1gN23In9sJ2Tiu4eBzmeY6v6Mrc+FrXplpsJ
0sg+b/jXVF2xH2zfTcTtHTJZN02vKnbISa2dxTCEJYWMHdwYNbcmhOugtXGLBSFGlzBWDkjSMsxz
Z2+bJQnA2L0Y1DP4uOjV8tVnWqB3lC6kopWWfaPw6TlJVl/qAeuM1fQ8radXc/QeAtcG0mEkQej0
A0OLgqppCqgWWfIGodEBAMCOMQMoH0URNXZ9XXFVeSJyU7Hx+v516V5qUr/syeZfyn/EzFf2fjDm
G1W23c5PqAXAl8PHdZv9gIz2OPgtXjSTxn340D11CUyVIsxE9MO/b0vUu5Z3O6EnrYcjVHim6/kh
1UjCxqEeGK+ufd+r8a41h81AOl4f+KRkmlGxaIi6jOu6gmJryIa+czIwLOg4MVhYIap7bWPnRyDE
DbjCNuRy5omDZyTLxLeK4T32lCvlsOfxbEk6trMnw3BbpmOExiR0RxYsEGK1s/9kOsOh0K2Nx+/n
Jvu+NLlHhn3UO+2r1QY7XxfnmYf5akTEvro1mAsNxIKRb7aVxJDWCZCpAVha1R4ybVV17dUAP8oM
9oquQKITQ/V5VsSmmbW/Qz1E5R5vPJh81UscnFvcB/n3vHigkwIAX+4GA0e6izHD7XC/pEjPU7QH
3xrkxCkbCTulEyBhvGO+EsTDBsbALah3tK3zw0QVxA0AnDFsMxr3nirBDTZDlobsbUKFF9znI8hX
O6ken9hUh9VEICLpwzFqrK5aBQzXArOFkQLSZItezKSdBhx+5m3iq8ivq8tk6NuadaLQqOn1GXq6
RG9Oau3wBrxuk5MfraDHxlAhbFK4AqB3bUf2MzNWDQmrYeJ/SpPbkZYAYwp4zR+rethm6Zx0VugZ
7X4IglAnhmEijg6xz272mnNs0J1AOBZ1cK4kELAsJzs12XtMDxgTwAFrITN8GPbJTbPd4OCV1574
AKLZghzog9yFLE/sC84bm+g2UqL3ARSJGEE1A3oyAYKDy7apcGPkL9l2Vt0uQ+jMjb6pEc3GoCJt
0hRNcN19b/5/iF+vxGtXy/qj/5///XX6H691M3ciSfufS4vffnX9MvTv7Z//yh9eIf/Xzz9O3uvN
S//yh19sKxIw5zv13s3371IVv371//s3/1//8L+9//wqj3Pz/p//8fLGlhOSQd+J134VYv38s+Pb
f/6H8fPgsnmK//uDa0O6Zvre9fO/fuFvhxaodlx61hq88vsBhP2L7dDy6w5xXWRk8W99Hlskrzgw
biGu6D/VsRw2n8cWySuW4yLpYirKNolX/YXFENKyP88fPJ2fFCeLj68TUBZjk98fW13b2clQNdCq
iTvyscO7NY+y7MUiy9OfWoObwP1KIkkGbAonILH0Kf5hCCAbi4SVJJi3FQDbbBifWPfej/w6VxTK
tbj2a6a6RDSP5HkIIO8GiX/pWn4NRvsWGy4CLm9v2/p3k5CvLOfYKYp0p032d32x9kXeIaKBRdEs
5Yu/eo+5M72r2nW+j/p0VxOfXqFkbCrmw421HFh97KtOArTSdrqLTSRub/wcNm5JOrYFwV4H1cgz
oNnOQgONCpzP6fipagfAEncfW5xkuRLegsKpfxuJdeqRYbZJei9YqBR9dkP3eef0eXnjI1YCwQid
QguwOBftqRkzjHB2cZ2RYB7MOMsGAdXOei5kR49asYCxPfZpc//FdfFzV17FzyOGJFqwnzsxySOS
QKzeWT2X5RZxWVTOwZecknem5810B2Ep/TnPzQlaxggIBDXpoRguOgTqBjXPYopzsiDrKIpj0fCY
11ETk37WWPV5QhBlTul5WP+bHN6d49h34Faep6I6yd64FIMGoao6Cc1fs7NZyaBajjkoIycrsMsG
xsz3NuR7G3t72ibHvvSOFf2rzpg6cg20cWjbro2i28AN25QMQ5qE47OGkxOtgV5m0N3oMvnRZuMb
0+8Po3beZa9z+LQPg85QJTaZdFijGu8DMlZE41+qyaq3aQ3/Rk1as9G5HAw+0saom6MqKh7KCKUR
qXbUC8TeWOWPvo2hDDzM3nuwwvDRryh9jlR3I4imKYioqYmqwaUcMro/JYx+c6JsZpdRx6SdkKog
IfY3KdoHcj54oBIrz3JjIhIHF1+ooahuiMrJgQxzUx/aVBEWVG+5HpiJGVdpicaLKqznwBmbegf4
kQSYYCMBZpkDKwdWHTAs8RCxa23CAgnEBG6xJNTHRmFgEvKj949AyMKlvbgEALX+975BiUssEITx
bZP3EZc3HP1nnfCgGF5RRwZ4TKgQq8HIY2qlCBtikXwh42FXEUJUEEbExwIpga0FpntD+mFMVEA3
kV6UrzlGPlbWjGCjaU04yhy9YeVI5J372Dv60SYKye00Yr3odF6q+Xud349Os03cJy6mjSJISa/u
Yp8U0uXdjBuQjob77g6TvF2TT+Sc1FE5gsOv3fg9LnH4jssNPtf3IM/zkw/jYFzINyF5gRg8J2H8
XursIHV1C28BhdegHwuNsaiAb7poh1p2H393Wz8Prf9azUCb9S/Oq/U1n+cVggUkCST3rKCW38eV
OL8YNseRozvGr4CA3x9YHj5IEAC4F5k96r8bmHNgUfsRPGlhl2Sa/pdQjNaKcP+DZYOBuW/5gQWK
gPxze01a+cOB5aDP6hNvHVDVe89f9jNBuF6utjop0V0y7IC9RHinI6tQW9ZWeyebDpiFjq0JuIuB
TQpJ0Uq+F00TIrYCYBfs4FHvMmK+HWbnU3bulRGSqVM2C6jRF30mxC4lsgM2+rjEuyR7sJm6GVp6
9BhxgYWEzOxtYtUA3L3vvBxMiIxQatMDEd3AnEIC+vJk5tGHwWeE9KGby2ViCYc18dFuJixYi9j2
TKBJMm545lB7lphE8tgmIEomm9pqnqa5Pwtun6XJCOhYY5XyScCbmb8X1q1o5qOdDVH/q1VaXcW2
defMI5Sm5g6lW4Or2uXcsLYwAs/EFtwZELZtZry9YZ0hJ5KYWFgQxoH9tYRBBYRCgV4i2JkVMdFI
YUlslLl0lMfZsXCdTeftGMh4YUNO2+i2B6MxfuQVrjsfbZWG/loinh2NpA5hID6m2Nd9Qtp5R8aD
21fHiedB7xbUsP4prZIP0xOPhTHd29pqquywh9QzJpssv4/Xw1NnIbggD4450OuRNBMl79nM7RZX
PA6IBcPJz26Rj51mmimeZAvLTrzujgYxQbNnF7cEKKwhfuxmdWW22R59B867Hk2e7i8Ae5Lrn3VA
hqCvJkwrYInhyOS6wJ9BPO9L2k9vS8DU1dOmnGfx6llPtBvfonU8W6X5lBMrvKvg3UaDjoYQOwlG
8GweolJvKPpbCN22zL9LNFt9i+wGzwVDstG5dYvODfsaDceQFSsW/0oG2a0U7vXABzVCg0mY6DLQ
hJNmXTVyvNJ4I8NULSCBKQOYz9FB5+mJUeLt0ot3hc8znvrrTrUPPxlbiNKXuL7qvOyUUdoVdbfL
NXkUSXdPuscJSdNOWtXJXBZ2SeQc9zo6SCx2nJ3NYl2MBSsuoriSX5NgeqOg5uWNtwtIr/QHfSuQ
vRIjsgl8+WSROZqX+q7noOyc4obR9mW1lDqMOOHvXLp6fs6KjBxM7VAxdPcS8SDJlMwm+0wAzo8R
fR0AVKyA7SWrkTS308XWSdco3YsULGGxE1jExQ0oNIeVPz/134zOJteH2YNdMJrD0YiOlcirZ98R
V32rjjJXwGW0q8VqDvlg77M1fxo9AYqTY8IIZbGMg+MlwKNzpLuMlHu1sopCkT2ItNhO+JstCaCM
t85o4IGn87qhQPDCxkKwEUq8rUByq9AReiWA+mDBjOyyiTK2Jvtk34K57qf7saLNtsW1mXGqxt59
HqT7jh9LjNWFsCWU+tVJr7qDbtoXItqo39jVV80TjcUBi/euL9SuRAeZW+OpGAlpgBQnAuts+EGE
Gnur2j5cECYtrAlm24k6J4DFM+5rlEqLViAlxRSVLAdFvmBLEl/ArbTJ0H9Dapv6vzfSv7aDzn/Z
DoKamd/+uRVcX/R5tK4rZwfHKV8O3rG7Ins+R5jOL3R0OHz+QU/77XC1f0E6uIYpE8/8M0Tst26Q
+aa3Ynn+0V/+pW7QXg/P3zt88PZwtHJIW7AIXBrWPx6uwTBn2tSI7CiN5QEaR32qZMb6SEzLoa2l
f8pSorVIwlPRzM1vqOC9Rk1zmfz40Pudh7NXY62bm2AvJGMKK2lAiOPJqT1Ebg3baKwk3c6MZ8Tq
gaZ/HedFY66YMD+TGTnHY+c/jFh/f1S+d5fU7h6R7kfVstRxWlU+F53iaV5aVbXPRxKNF5MNIYiZ
EsyjfZX7FOS0sZPL7kDJ9moaoApaU/mN2/eZVZJ89Ote8NxIgJK5CTuW4nkCZx4uuY5KDxsnmJaA
nfEYlxcT68eQC7JO9CccewfgdtvUyC+g+K8Xk9NNtcx6BVpAbQdRN3Jmd9egZCf1/uhppBHy9UpF
uvzERkHgHujqXe7OqJDkaUEw0hvwoQPBbnTcFAb7E5BxBZ7sqiY1Ai3RTWa07m4pa/w/uBAOtsMj
s09ZRoIJrrajUatzQWRir5L3KQ7uUgMuaqbzYJjiubgfJrJR+rH/ZkogIUm1IR9tWwXNSfPKGw9T
v5qq29QmwaPGS4WZGlcmqLMF3aGEZSOMxwkPS0n7RmKbux2YSUVZRk4UKu6laC9+Zd06lrv3bUbe
ErTYkoNEAkYddxqyygLPDtZRlUP4rMevaW7vW5WfCZ/50hHc4qAMFHr2KNvxBkHtETTFfbW2dp34
kpj+QcdRQijMV7sa431sD0951T+YJCnqLdAx8j3dnEkXs81So9Iz5vvUz7w9hKUPpO1rKDJ7edep
TwmB2US4EfzQsCwvWEuB2UNgul1q/xTz1gZufy+a+iTqEXJS8egxwTDz6VDBgqmJKBkC/TbT3eOM
IgOe3SmZgDsl/jeuoWNcyv1Ms6vXyZucW3CmBLTMDQlgmXaLHxWlunPuu+BOW4IbTQzHlAQPl99v
Jv3dsqxjlQ4YJORjXUnMnmhuYSikgkNKyauu6g8ji/eish4dDLRoKUkUL1jdmhRu2p0/qmuHbjUJ
nG9J3O2D0b8xOLzXd7Ga4N7xyZ1YApx6zbHCSibBk6+hp1DmgJNrcTrMs5kj7WvTyNQldboTCzz8
ZaWRFbshU+lxsrTLpCf6j7/7rp99l82U7t8PC7cfH6JK0pfyn0+I9YWfJwQxVaRGfY72/nE6GL+g
NGJXxbP+0xL/OSsEzUxP5KxJWD+7tc9BofkLyE1c7TzQeZavq6+/MCh0/kVMpB1YJmZ95Oist6w/
HQ2+0/XNgJ7v0DrylCfT7eiOiC46uqm4ZShWVxR2I+6hfGTdkY84lZQrbizmxCQWmhbJ5/341CRL
qqHNRqfR9/3HCAfmQjQs3iW8hu11kqXHrIzLt7yYWI07POas4piyz1j6+DCusOTUvrUrc82D2DR1
eqjN5GSjUYnN/n60kqOYu6teCoz43kH1NW53HcdUz/2u7wyVXgYwyWhkuUWWLRaZqNOqi1WJ99jM
jp5VvHbsRzJk73Lx98zYzplId86sWMi0cMuah6SeCJFhVd0uTwSRRFaH69Cz72tbbH1P51Ho7zUZ
X0omMiX/beGCpK24WkipqgYy7CFpWiMjj7TfDVJdOsu69tGWLnN5XSXzg8azdjJZEZFLUWfDthmW
jeYYgAbarTPFN72d3SBcT0H2NjvLbS7I1XfzUJ3Gxbhotn4UcKp4BNSgBHwkJR5nCD6wo135SCSX
I0LQywyTp4FbVUn9JmjHc+GDTBm6M1EBSEJdsBvDRUM37KPbzvVk22MRDazl5JKRSFTwSWKw8bX6
otXaIc5Bxiwl4NV647KKbPPsNAQEw1TtHKaxhp6tOkHLgzLjKtSy0wwDQX9Us9hk6bRXRXIKAOmn
TBcnsksa02K+2pxWruviEsBlMCAb2YshDfby+KSQ9+ogqbPOe+709jbJgn1HmlPiucdWS8+uwbON
5Qjuwz0k5eNctqCHqKfp8OVkXhQpYJxS9bphWh4Yk8FHKG/NQr8jGdoO83T6luWSbGjGh7XtRSl0
mWHqT7477AK021KDyOCXuwDV2KgRb1UTIjq3oPOYg1U8Q2V7svEaZ2qAF+HsFMcCsSTkC3kI7uLv
qAf2Hbs1J80fzMA5xmI42AUDOVnW53jW+aKANC1yHhjiphirujY/ouQiB0Wu/VOULfrJJZeSHnSn
gOobsMn1Oj/HcX5mxXhXtSRDYvlkqoo3DwlGsOJVCuBEBDYw1itiYJ14jJyu/BEwLxckkWboyqeE
SkEv72C1Hmw4eToxkfR7ZKbHx0zoV1YLoHxJLkblb5G27As9+bC7EZ2/4ewD8iM7MhwSBNiByq6r
gLzJdOLUX6O02X5zmhuMa1p0LktfganzXiXd0moTtrnwJs/YINrbTlCYFok/vE6efZXt2nRi1lxe
zwaj0MbVoVY1BgUp9ZLBkhB1BlMNDs8bU884SSeceGVdUBFVEQDgAyiZQ8pYJyMLZlD5rkkxpSHh
CczqUNIH2yPuAlCCQ4dtGmt03zTHHjzNQCCSw3MgKcdIusa+nlpG0cUhJcDIWGBFImsfRcL73h1U
UWwdAU4dd7oXTEdHovtlqTfpgrQPZIYOWev6zLKZe0xvT7gIdh2q6D4JSFho9gGWW73GQE6zmOBe
nklwVRz7I7dNAtEnrmMVztCoNFRQhrdqPZl2r8R4A91TZ0KowJTZJOeW8RYcoYNEtdP2426pmpNP
SedSahLsvo1x4yUmaK6aULCxJTo62+SYC10Fh4nPz4RtaEEuKhp1jJd5v3JysJFtXGls1GhEE3VH
4ILPwkAqS+2y4CUswQvN3fS9GE3cDaSzJvJ6xM5NXOC24CJU6XwbcwdxpO38Hi1fnXxlVnYiHvvE
phsVPAbQioexmrdON+0r+D2l7eyG1tiZ3IED2ku30pneN6iPWOJXKMKG5YfLDgJlx1mANeJI2rDf
u9F4iOZosSoxMNToMDrJY0+iiq5Bc5nQuQ1qM05M9AInSjDHtohE+aDRqWcR+b0bRAeH0jD3s85o
XQTHnLG8gWkgdrq9xQUA6fbSLN2Wyc1mgUNVOAkRYBmhjuPJZn/2c0gSiK/2rK7H1j+muXllZQJN
XX+oCMYzcCeOXAxTnx3x+QN6XxDpdqtIa9q10t0qwyK+rdm3fKA+2AImWGci2HYOL26KmG9W7LSZ
Uwm/SlXw2JjEY9ci2uiMbeVqmzgglraxju5Epgwrccg2e0rorTHIrdIUSnpzbwJMCmYEfuzvHGyU
YgYinDq3XgWMobM2mJZRS+WblRfFPHdncwXyg++sudlLEPPDAgCZ3D08pDuK032F+JMJ0aHXyoOO
tVLVMZsqVvfc7CPTFhZA8AAqEpgG3kCAAQ2GcJ4sEJc3OhOlqVldrBbKf20rxbj1wOM3ptwi6zwY
5bxTKwCBTHSPOAEGfgc791nid4cCX7eP8R3P994WrHb6/NSkYpuM8T18mx0TnauRx/XfletauVo6
NN9/X7leqa77FzuDn6/6LFvXEQUxTa5DPBKOxRX9/jnYAOZk246xrg5+iukpdj9L15Xz5BvQo02G
ybCeUHp9Vq8/vyD0ecreX2Hyf6l6DZi5/Hmwgcp+/TY82zAw5v5xsBFzkfa1tQi8GeBCkqT4Iqc5
izTlQrau4DCZs/YITu5ozUGzFW0DkyiT7tOYNS7WFkRHGguvxI+hPeG5gZU3su20ZReZy2PjErZR
PVcVni71NBjXM9HiidXvycMJgelieHy2UCiDWTyjIN7Mpg4H/UeNSnzOH8gp3vVr+hkTzVXlr/PQ
sJIvbZ9/WVakTyFwQt65Cxt3/45uO6RcPvQECE3uq0DMnfUmQmSw74Qs86DlIPbDxse47oAzab8u
TCA7ZOwe3mJRICqi7iTNh5VCJJIJNrAFHF07igLMqGlyNIBn85FlUtzQUh9KyeawgYFgmBgQySov
y4i7j0c9YeZoY2T3kprdVgKqdVCnCzT+En66nVbY2HmyulOoBww9UBtPdRMlnD5Gddeg4MYvdkqG
LFrgGlmJdfJZdOQzfYHtP3aZcxbdaqqhUHNIGnFN9vYZRGE6A3aVGmdLl2xmS9LvUieQbj6VOZtq
de856R66FUzY5CyJKwirPiAfvWVumnqEGHrVi9s5pBmhd7K601R3MC4dBX09OzFQOC162T1YGIpK
NOz95Dy1rD7S1ZGEOwmv6I2lKTOqpHkTQ/yBWTMGt0sRvKZx3r2gQTypYc3coAFC8KOHDaMmfCah
Mu8HE5xHeY9IZJMmbchUhb139VPuxGAshaPYsYG2JT5+jw/HeKhdSAL5i2CuVqlljcGGL6OzJ2dM
PVxk8y1b8D/U2W2u6+wtyFBBDdVOKA5qYCJxflwmeS2HNnQzhbgfuZBx77rgX+LHfsa415Vha9G1
8p7XCwXCsmnLiu94iTxcrSXSglGy8PU59EChLesQovbDhEgX4VhPAnWfqY175Cqbhgp2XjNOZ7Tu
03tgaJFTG+gi8oNIO/CEb75Py8GoXTTcggV2v7MtED1XxaUNvLAvEEpX7NnU22yQZjq9OT2TCzR+
uuj4EgUIoTfVszhRj6p46gVOlAlumq9HgfVQE7U1MXOsUgBcnCZtRipJ4YU6gWWTOx9GFv6o8omA
iC9JTlMggAvw+diJ3PqOdtBMkNLs6FwcC3brH+LyaUmRF3LwBjkUYZrVDnq9ZC1oavG21sx9jPW5
irXzDNyj1EiSQOkNYYe3Fq3AFEcZMcFr0Tra/XbAJizylwY/8bQOLvsXZRm71BgiRfBrPZkPqwa+
799yVzBp1ff4qcOJ7b43YzxwnktphhAM94XEC1Wu4i9tP8YExGfzOVV2WLYTtuNl3zsTs34ZyjlD
35Lu1TqwNOlRSLs3GeOth7EAua0qGeWuHZn2hwaybDAHIGRs4hkqEgp/SFoNaYR/cKBPDEX2yuoP
wDChczMXOjAJif+BdLMoN6F96wWSN7HTm/xBZ91otGt8qnGYFZDWxtqMrFAsxPLT6kwdlm+d5lwq
n6Kq0DayxqCdPAI7wFNzbaxEygQ/EyiM9jkfFDO8nNFghvsJtSODlRS5HCqmMBHmxuzwdfhvJk7p
otWQGNgHu16j2g2Ms2TY1G+x5hI7l4Ve3R/aAVOKM5xi7BaIOHYmoo6xtxFx3PnJh6Ywl2gFtJR5
2xBrsQJNC286z+s8tskPbqNd7ELbTWy23NkmJ4e4kRz3doItmxTWEdyfNZMhROHnMw2gtnWQYpQI
G53at7jN6gOJynslykiSy2bxmnIaj6OnYzzIKI5qtQV/jpTdudKkwSw0OMeiFpGl3JsF64VXiluL
dzYIuqOp2V9gpmxTnV1u57E3FBfdLMmUa+6WAkR2nu+JN74eJuNLAlsF3AdLIh0IeHZYwIQkDn4X
1PrarH3o0jsqBIo28tZKHwh0uMuxezcqIEYcDSj+L6t5B20C+g8gZzUdDEQ/uV8eBiJLpdO/1/OA
5R8+ri/dAw8KJEpUvIxClLMc3IJ5tVGeYjrCNiWpT3NAbVenyQUQ5Tu3Q2lESJFYzg4HB8LsTMXf
9v51biWXgaPa6IJHbSx3BaSWJcctAk220uF+rEyRGnoLSwk5pydj5Xwoh8wIzBwQZBUVeQfpTrn2
drYyhGf0/8uNDimwg+DlTS23KotYGXwxc/PJR23mMOoUGdRyw0i/qS7bWyVZqMASjTQ4w9MjstR1
uNLTH9Zc4LVisnNixqw/VYyI64ZVY/9VGFiIhulqXsRNhWmEFPHtVKgjjdWz3vSYSZbQ9kmTaYdN
GtuRwbzBxwyiCBRZfBvyghXVLJ4HZDC1MENs2RA/xqjErFo4OO4Q5HDIXbN1PfrK2TppfVriNJJ+
j9+IyCXp8PhxHgc22ugdTpWDd4YdwhvFPuWNuevgPdZy+FJlPPsWu7y2y56Z9Lo9iQ2sgPPa/c4O
+cvzD7s1si0+KAKR8aH9XUb/HABb/2UZDZifwJ2+/+f57/q6z0IaJ8OqByV+b9XKkNT3+0IaMahn
68D+UNiAC/mtkDaI4FhJ5Lwq8JnN/kF+s5JHcDhYHMS64/+lMTBg1D8V0oGHZNnjeyPYY907rn/+
O79q5SVjJXObQOnVCVpNQ3ejEvWtSy0Ki7wmBbSYga35TfGSrqIIm0gyZHqsg4TFI2A0/aOW01Jr
azIlsTXXNkribQJSrYXJ1gfBvvJgEHeEqmLwNGikfY/EHM6jZZ5W3cZumdPIEcVNMS3QLQGc2Wo7
FCbgOwwRHlOvlS9HzzqIOTKERsIw1rgced+oYaAk2gbHfsdAA2DxXtGkG/CW3d7Ye/SuLYESRqEf
3G64AgX+ZDNlLvHXj0mHrppcDWO81Uuin/p+Y6MG5+PGFAqrgshwM/UuZTvvZyrnGdrporRDX+GB
4/62RhwPqxZJ9/ZZOW/8sd8HS7b1hu5i1eqqzrIzGkiWQGghibpWuoBsEPD+Mjedh/NSiqe088kH
p/RYURecPZL+2Cm657xYgKX3mCqxrKOL8msCAgAGzoQfWGra2Qk0cOUdhW1vUshDKTEVNoqOXskN
MO6nFVVgSn0T0EerOrlk5nSltSlyh3STpB7MdHRWDOgqAw9jSdYgE+FuwfTO61xCWx0rYbDB+8ZU
sR3sE7X6xqO3H8b8WAAWzGFZC1QdM3tO10ZYY4xQWFyU7R5WUSSTUMfWaWdmEK5RG9fD0n0BdIuj
xHhKVg9mls5D2Dd5d5jc8Vr68oaU7PiyOP5GgzUFy2W1McbCRbXhO2RG6EBByra9MiEvbPgf5z5g
GwdaicOmdPKrWFk6/6U5UzT7fDdz0aeH8f+wdyZLchtZ032Xfw8ZgAAQwBY5TzWzilUbWE3EEJhn
4Om/A7L5i5K6Zaa9Ft0mcSiRWZmIuH7dj4fcHkXmJQEf5HbLeEdevyHHETYemYU84nQoSHD7KQAU
l7+zqvGeRmNHJ4SSjItpCPPQK8S1ULYBbVc/piEnQCXdE7+tvO5mLlEy593DBp5ijvqr45FgCGVz
SVutu4hYcNYFdgyZa1zCi9kxwftTjLF2SEG7XFM2uJcO0n2VP/INVBQ02iYTyGhOOZe7qNn8+5z+
LneYf7uoA/cUv377pLX6L09qsfzOn09q8zeH0mrdXeSOX1394jfYqLrjEjrDEv8HWz/9D/j9hEfB
6XfC6y+PaQqr0U9sfP2m891c+Y/0DvFnsDU+TI/ns2PSgLnIHX/CCjRBnUck4nkakHGOXePaMgCU
du1Bb2IYfcCfu4h1MpnbfCYWhtFpAoAd5fsuBhlNssS0y5PbWrvJmPYd4GIZ4QFvri162jTawKyJ
z4TttCvo9Tpu7IYehRJ6KPcvDIN3ab2RgmSyxBM5L0NNCSG12CXe3mw7QHF8vix5ond53wrj3ALB
KTu5HoE620Zy6SeSqlG/rkz72ptgFLre3tVxLSARWxXLmYI5LZ/8OryxEDq1DKarZu5LBtUaPBrH
MHGu7myP4mjGPB/TfTvi6MzQUsVwiriD9xLHiEn7Txxslq+ojbgDJtoTbHX2nPiY1253TY3Cq5V/
6ImxKaLgQt/rru9vvfLBRLgxQ9I2MwZyQ+GkcNZzTdcfcaCE/tBEbSVUzYnXZCHk9mVxKDV3Hyfe
qmYaZwNyysZbHbdcB8O/z15E2iPZ5NuMAL49nxU5AJ3qmNGO/bCdCDmJFQen72ERZNXiw4uJZLXu
g3EdFvFeeDV0+5EtwZdWu8YnugroTxJFs+5Ykk3amjngWHgPvIvXonoIXYDSMZqK+WA6FcrIm82Y
MT4Kb8J6+aRgRXsRNYXdfW04K2GFTD7YEtw30T7N3ju1Q6uF41PxmAfT6qv0aILybYS7NnQeiISf
7Jq2ulGDd+DgGWQZjOmbmEaDu7adDT+vnrT02qq9VdJDQ4esXlrGqhDb2fwm8M/12XUwAtcefRm0
/ih8AH1YI/H/JZ+D8ex+HxY30RjuUxf2wPxk2YUvvbuo2mvhF/yiOPRBMSnfFffUgK077dl0e6Z8
8NroE4kJ7OHBo3ivVu/wG1axfttr6TZw7RXFVWwgjzlAIVSfjgu0k99A8ku7ymcavzOpAYnl2bXq
Teu8SHlHCgFSWrRt4RA2bE96GPLx/JpYLT2C8mJxztn1fdyweAV1NeABLr1sozHMacWn1V9FOWgY
JmBNXVhEXjJIf1Fx6jBtdmEIgQaTo6qYeAjoEa5M3f7eImwpS9Q1D/iYGtdOm/gYF9cZcCQIxShE
OT3cI3zlcNXm4b7ApFJiW9ZYGuYzFSkzBuVB8+mOJ9sZ8wlJ/dZlR28AFYfN5FZMAFiZsuKhq/Wt
2Vqbge1BJQ/SuUzAnLoFlz9xYShabfJFJejIqmldK/EnbBx+srbcx5K8W6ETtG/fxzZazVW0ystq
1bsPmZx40Hy1mc0rs/b16aZnVUfrOxetAStpRUYOtFUntmgWPu1JeMoGymr4pbz9DdqenOG2p3gq
yIKVG7IFbdj65Qt5NOYOcwno6XCT/kYATigpgJfOiQzBNgxYdWjSuPYERKjITHEcwGNSXv/YAgCA
jD6RVyGQk92Dc8Og+6xrn2X8NIq3JaBadliStE1Yfwa8Y7zkOcvuZduvEwf/JcZxpLmcqA/Rkl3S
q2MGTcM1PynfCjVrOKuk+jqlxS0QjXeJF+urNdDb1mkeQSIBZCP0vDsTU4NduxD2Mu1CGYrtG0sX
j66WEEjXYq+bxg2rY+BDBFS78VgyWluTvR+pLIbWsW1KaEl2e9Ts55glIr06CCrJfnBaH7+RP1KL
01GP41CTM1KXY7nmMaRuM40xUkCs0niqmN6NcPGsOzBElpi+Bl7UHf0cGMPIJ6BO36csId1JpiU9
68m00oJHqq71+ZtMGyKKfMBCDWcehnw6BUolfcMp9yF+kJBHuqSkNPuks48nINEUk/c4Sc5xxAqb
ZNFLFBODMkOdPj1IJ3G77bKp2w2Z4AHA+1QtlC8q7N/dar6PRHPkxQxAe/EIovIt2XikXv2GFqKc
EhVQ/RTBYg7gWVW7AL0cX4f/7AcOzJBCGATWSGq1pnPVxeJoG9apBGBaAkdrNfMKKCj2qT4e1tUM
aNqummerm1YyAH1IYecmTwhisa7iY2ArmB/QO/DtDjvNiK7EzMoVWNUa7FzoN0huhbKfJtc8DWF3
U7b9lWTJOVDkLtuN3YnjElsQVkzVWrzXaE7W+/loRcYm6NO7QgIm8zBBOtFWYYpmh8uszvtr0Jt7
h9YDQ69vlQOKdo4Jy5Y6mIWF0Tg6/F2qdV3cWvIqoYV8HJFmYu7e6b/0qf/3w+sr/tbruyoK9Zfr
Ia7Z36+HoArA5aNf2Y69eLa4Of7ciDHjS8iLP7kDS7vxz40Yg7xNNIRrIOjEHwbhnxsxOP8mdH+X
jjD3HxNBHQ+N4Q8bMQZ53hi2vQRpuJHafxrk5ymMNdGLdj95V6DQeXRBBRze2kLfzFR1K05DVz0K
QUJa0DY7e1uWt1w/gO4T7UML36RsYqbwOs4bn74NFGt3ZQFhajAKODG4lRjQWjSvTKJ0NcEx23mh
q3hlsrKSfIXZGRg7Oe1ZcjTZDdtFcJFX/dJ8ztwo6MMgMOnOzM48FjTzJiLwPrK1mOSNLh8d5tb4
3JEMd7oHd37VoLrN0bRCBfFJsK7GpgYsd1eKawtVUtK+mc5vdpHADAEjBTwYebQ3ca9MXwK07Cxg
SccqBINHTiSvnegXkl9tBMqI9tx0uA+0xxLKqQfKBvgIfYUb0fLn9kBbRde9vJ4VT5rgY27f2uHi
hddUBuhUqpTmF3MwcA0peDdqRYnguiXPoiqE+3FtVMdKqa2mP4j6zvM6ylcSgiVkIZiUg8fSe7Ps
q56tGXu4oYxh/n3UylhPDO+JMXFvCdYT7jgI3zFBVKO9Mp33csQRg4qd86MD1SxxB8WKmsqKsyZh
OB5Cx1cs6+T0LYCs54IdAPrTcJmz2O/IQgMm7wIVdFkvJiwnWl6tlyxoUFPzvVJIKPAkTOidlqav
6wS8uodry7q2tJLFn7sJgnZndMGhop9xIIEF8BCeurgf9Y+ms4789+T0KJ1nRf4fSsORmRznAMUN
ISoPFWFo1+wm4Y/Hu1DiUK2f0gryEZUJAhx1JceVx5mfL+A9FZ2zTj8XvL96kWOQXba71qrttW1H
TwALAVCq3GDRLSIaznRkYEvgc1henYUgVZQbQWwjxnMQp/2xxMSRI9wHdoSUHR8N3ikZd4Ww9rbJ
osmYQMlnjaLRrzbLUpxc+FzSNUPJJnGHe12Q4IfgaHvBuqLFWIDDcRiscJL5UpVQFbKV7Ty3I0df
RvgU0GoCHsEm3Aq68JjDfMb1pBPmVyDMuijcaEZ7tO1wkyssz5WzMXh/1+LNwJthDAp3ULnqeU20
6HppyslbvvHRtLfq9rpMbqe53xa8lp2ugx5yt6Kj3K8SK81pVvgcGVQI6cK41kS+5RrtUxWO+Lif
EZw8Fn9g2H1reAvwq+fAeeyhOrKSgKPK/ZmWObcxMBaxIzSstcpiLqqKtNC3PDJ3FGnuOo7nFuKk
CeGS43iVJZgCO9IyGKNyPcEDg/yjHcbR2RqgFO0ZTlBN/xGcDaT9ISJHPNEal39wIr/PjK67NuXQ
k9M5iCPXJ4yHYZ2bawvvjIwo7aIw6Sh9196y7olm2VVnedzkWKhWoa8lNUnVaeN476KTPrg9VB+M
YDRxUA3AypItaG77I/KUlfPjTgo4KDpBjV4F88c4deQNgk3OO48aK6ysS0DvScz9Skfwmic+fPFr
SUJbEyPPqncbSaxHGquQyNgcUGPBbm9+YbrkSB/9wX1LjOtp4C5XHfLZPenIbNkcQbAgStC3vtKe
5x7FTjAuAE23aS4wuGwvX3IJApGz4t1crwUPAUM8YNX1Q97kLGRJIEoqSgt2LMMWziz9AuEqp5ij
bz5Jd2167+uAb8FIvxXNLT2CgNJAidiHXlB3COCl46mfgNkoQAG34a0ePeNp91OWn1PucmUDzBED
8kR9bME5G6NzIcf1YAE4TeDSx9Pb5L0IJuHOe2WPzUdn3LbImfjuiplPsPUVK+tKjG+etvEkt/n5
Wz00l7l/T9SHZz4ktLd0zJaNvA5A0hX8ozIiCHKSqyr+SPPRDR8S7eSNr1hfVzR4rJZS5YSDKPba
1YxLIO/fZo/9OGahZS87IsSmCLKSuJ5oPsOSE2aJywPunHq0UfTbbmjWM4oc84Nv5ozsko6l4OJC
CpyXdflNgWibMAYGXJywL8dxstH5QGcdA7vzMPfoGvO4drFNZeldMsabEiUUVi03Ud6Pbe1rFIvk
0yEQX1L1NoSPzMoUAuebMjs2OiFK47FCiy5mSq9AD8TTuYJ6zVnsh+l5Ei0ILEnV+4JBeLXYL3eI
2jXOwMjyzexhNm5jEA28NhZHmmWds+TFLt5SKKjC9tsYwl51q3eXCP4KO0PVX0oO61TvwAs8JZQs
shmEjA0JV7+ZxIcaiNkM11B/fLYAK4E5qzFZlOnPfMMYQLu1beUIC+W20ZcmUH46fc4hHc0kX1pr
FXU3Q3PoBmc7tFdDnbKidaipvHSUCCTGSRVgC3iDjUNxGHiFvSfb3BVednCx6qVMvmyhjvbc7wjd
7xr+LLnuYsV7Rzehg6djWojWFrFag7cTors/Rp9taPlp95L2nl9y5dCY9+oSBCDWMxh6J8q6jpVe
ryuXrTk5Xa+/z1kIZsRRG+0p0Ze23o8hZI5hfVikn3zQOA5zPw5uzODr2C1iPB+cttxktBzlIYvy
7sG0UZ80fBAa3yQDz4KgAPt6th2fWh4+PQ6FqJ5PMwfvpBD4i4e9EhcLa7SyyvwcFX7mqTknN3qP
6fXW5StHWB8Sg/Qe6V8RYUkGacl0xQi/DTkAlENOdQnyA2mH9l/CxCljGNIEar1I+ZP1aMcTGlyE
JzYs8eXCB6qoeB4ybJZxiQdfxhywASbGVkQrpeQdoMIH5WTbKURbr8dhXmUoPeRo7cex6Azf4fla
euZ9k6dfkhKyYc2i2pn7zynPrmsvK/260f+tF/jPKPG3+LNV/Tp8K+qP/zJO/IF8JhdMmSsM6fJP
Htf1n+ME3QOs+MhkECZldcAM8nOaoF/AlujNxAehoIHv/N1fR2pE6MKhMoxYh0HK9x/pzcuC8Y/T
hIOvjlSIIfgvmkL/k7+O+yO64RwKHJrljdXaAadk0O2AiEyHJphpruZAChSAEj24YLW/LjLriu3h
nW3DFauC9i2q+QRlwhvRkXm7ToG8KmBFJ4XmrMG2VGAGIV7Pzn08OBevWrhavWtfVA5hQzQTwXp+
vKgZMioEhRhQx7ZytXY9dm6xpai89QdzeohnMhKQILNzyQeDNOZKlS7KKngU6XUsgXT90oObSPWZ
LuBXjxIss7irg3stbfy5IQI34aZNH432PeufW4xDbUJPAis+K7pNKiLU4DrJ4dr23kY5cp4jka66
hILF/L7uQV6gHaLaoia042OfIZ0135YhjIacNjoHslrNybOVv87a7DfJF6N6MqglwFVWOFz4xVcL
w5xEwG6mckXRux9Er2b0LryvLTJ9LKGR3tbTY+I+G9qXBd6eza/18KEF/PlyTkXWmU12lw29n1I/
WBgNJZeHAPFwenJyl6uXgVTwbkWvbf+o9V+QtCg6Jy0szhbRcsg1YfuSqEXcYH9q36RVvJIjTYvi
FhfRntw2tNl4C1/At/Ovyn2M5g/VPpfmHcFDBFFI3hs65n05H/v2ykmaTVAfbIl1EMYCwhgP3y+z
pvk58yEno8E9VcXk77L2MssMjGS37bz8IqiqEFRCO8jc0oxBMZxo613X4sb0Ks6pBm1d7CzadGzv
Ja9Qo5qFAfRFT7NdNcqjlJj38uaYzGxdMWlF3GSjTO4kXn5aU7Z108NG40ZEnY7Z39elfZQj8uAE
3Mdwz2MckMor8KKBkARX79kvPVJlY9y6tDjMuKus4hVMzh5SBSWfA5eQcrPEHmLb4G/a+tnEGaFu
ek3bNuO+Rf7MIkkAiipRkk6Ni3DHyD3yuI/xquQ9NrL6BgGcRh2+R8r2Z/O9wOaU0a9pQ8iBy3EY
upjszfu41AOJF9mAkte+OU53ixXbRwgKOB7h1GspC9f+LuI7FFf4qoQ9IflNxAXLtD8JToQ6r45L
PZsGYQlD1l0eYU2lv3koKW4K+fGByoSO73SdYtyTmsd0XpYfmpIHrQqX+ysjVWFfalLpHh9gXWhP
Q+7dKT5vlUrfMWCh24e7QnXWqp/6z7HET0cbLD6akM9si7OqjSlehSOTLScRABitNYCndvWTATP/
Hnc/bx86uxePSjib29bS86shiued5tnNVdhr2S6bSLJaMGx7LZou3OYw1vY2SKX5mxJUKITMQ0lY
vTS8F4lBslHvOOwxp/bqrnbGk6OlN5o93XemRbVwszzXtnTy3FXpQK6t49YcIZG/ey2LbjN5iSmv
cNx2O7b6rtEw6qP8UgiR4TzLgu4uIqI0tNldQtChpM0hyhtmKO8wyWwLZJwJrV/R+bwyq3mVD+Ia
DtXZ5V5acjHIVcx6K6cbb9wX3F9tRA9VGmvsJozQuTpY83AqWak51EDBBuwg5irtZFn9oW3rSwrb
VaGPlk17vWQhzKbY2rn0ReYCFKaLLZSnwcm4EgO+TpxjmzhrndFXK1GgoT9JfUSRh7LksGVC5hb1
N4ftRll9k4KJdlyMD1cmd4coZ6vdv4wsYzI9uY2qdpWGRBnSmMkt9gcUGdvu1yYPUboeMUAj4SIV
pWZzLsPwVkuqTZpx2RWXJBzJzTx2xGU8J1x74UQ7ZHhAvljPfb93uuEkAvsQC/YLWJir5m3gkT+z
KVIx68Bh2uvzk1EXh9a+95hIIo9GCtxU4chnnae9Ym1kIuESxNxOJLYzl4hNlO4N0IncvueZmo1w
RiZRfhzK/QjhuRlDvzUpM0DIqnhlGv1mno9uT15W3w6KHBVmvjHF+aDdyhCjIPZq5d7OcEDaQvMX
6O8yYCZ4/8a6ZRFEEKfs2GGwxVTTVe0dS2yRnWtvpXprcHPQgUHzwuDnMaE2p1tF6tuMSGE0HYpC
uKohaOs8eU0Lszd7ET1QfHcWnf3RCiNaCGKkcaaj+bOOmEXrm2xOmC5eatvcVkGMubMASaN8NfJp
TV57WoMVuRH8O2sST4deScBdGAwSPIuT8smWrOb0OWzebZZdenBTll/yON4Wds5iyd40eFCCRvo0
C53+NSHoOAPMRfX935kL5pqm/C83Qn7TT/+B+M0Bhctti4Js74dU/PNGKH7zcJBhAPjROPUrWdD8
jfSgLbGJ/f8y7t8FZvpjHcqJfijP/5AsKJc22F9ZEkjeNkI2yxOJbwJqEz//i1PMrfK8dGUw7UWw
q3mIt/nwROwc6jphAC55tH4Q37NXuWk9ujOzrUrYN8dDw9DbqoIHVXWel1/a8S5bnnxU71gBy6iK
1G5xK+2EdX+MRTziwYsTLMHVvKD9UBFRFZJbiKkvDfgjFMZV7S5tJdL8KPugZ+pFNRmUsy3S4m1u
PMVKqDn15fQZJGF9ToAE2SFFNhrroR4wqUr40GO8Dx37Np9MceOY/cYMEwat4Gk5rORSfJBmo68M
fdz3I/9RHU5N1MC/DY0vNZgpR1Zb6WDZiidFf73FtXK8kN3jucBT0J+1/tTATYoXb7nuvagQh4K9
cNJDfbibgnIz2N6VBNJXpNBxMwcEDjLMwQwwMcnWAbMx6Ad9+XqhjU6fzNid9ZCFuxdF+xkvUdVo
z1bYvo5kFcJWEPjkYavjAilA0mQIYYU57Pvw4KQQZGoYp7j5NeF77P+chmQATKFGdit2E76GKhiU
1M6RYRyIGC5QG5uSvzaiTtTTN0kd+eUCz0Mzas15Owa0LgAhjLuvIzjTShh+GFBQe2o9AH3cpGT4
VOdLW0VzHmAGJTkPMy1ej8m7mSTbbhjXXWB8tka/iwgR11wxPfSJdsYkPki6rT502oQ0UwJOda/l
UF96jbtU527TJrkPPcqHcFP0sfmszOo4e+l5tK2T63RXIQjFpOruSi/ZqRFrVTTRYds+2kl5NaEp
52N3sANs0Ih6mTdcOvlZUwToZO5BhezmUu1iV/1xpHu1HYuT23W7JigvLfp4aKrrsu9xDzc4avdh
uiw1IYOUCwai3RsSLvmsjnnB94j+MpVRhEtqcMwPYSNYjZvrsSRvjMG+9WjtBY9J1RMC1b1FqDYw
CdaScYNP8pZMFNLQryEpg9RkzuUsujKIAtBidNs75qGWj7UyqV/A3YxcIrVkq/QRkPDtNH6UmE9i
vH8FdaMhLgvlXc9C21MJv7WHFIWYnY6OgsNHooi6o5VWF7u0ru1IbnDwrBr+orTW7vuiu09ZhhR6
cKC3eSeCfKW5rHNnuXcytXPlZTCtjY59sJo+Jjncj16xLoEyOqyo2Vyfqr7YGVRyALVi3EF86I1j
ZB0xHMJc5FVFwbEB2o5VBRqUK9pQP/dMaysrphzh3yPn+5Fj4RL730fO+nVoiv9SUL78rt/PHJ7p
uvd7Y+GvKoSwiP8tP8u59AcZwvoNZAReOU6B77vQP8T84Jzw9Rwh/lOO+A8gFaaL1vGHMwcIu6lb
7DMR4VyH2vE/njlxJqLCkwOszdw5OwRcabTZOC6bB9S/SafzrxneZ1ty8XLAMoRbxzDPOdAfVy4o
iZS2ZO9Q6xEXGdfPk3k9OlQCU32YNM9Zrh5pZaVLBRWf58EAprsahrXNRzSx3ro+3hs8HDHM+D0X
uFjS76DU0s7hDxoo2YBSsbba6QyWYQ2Vi7x7QwFs0GvHyRjWwso3Tp7tyHBtO5ahGnasIpjg63Ss
eKCKhjZLyy9Ja6zmMT/Osc3WK16l2Xxp0QetxZKVQwZtcQU4lAPFiKSqOE1Tep47a+fENVpitc6o
jwAXczSD/pb5Jrsto6B9NebqjgbqDFeXHHH0gioilQHGzA0f2zF8VaJ7CYyDbtunKMHSnByDydjI
Gk8WCfxunC6lVr/AiODfjWelY9UwppDdGavWm0lXNg/tZKYr3qrOMotInWRiM8/mS0BOsOJeP43J
vSgXx3IFjpdp3ndL2oDnBHrvlD9GDhIs30o9nbaGHI4eDxNVfxD2oriY4qHvQI9wn+cdtpTo1MyA
F56aUHxt42br9TYu2vyULql28c2aDL9srL3GhrtN1Dp29SMY3W3fsPJKdTZyNwPV8lLhVYwPSCbX
lNQ224TmRUkZckR8Q9PjdUAvZNDoe83u8F+znJ6QjCiuAO4zs/W0wXmTW+7zreoAjFvS1yaGIDNC
JQd6kEXrkcB8k4uVOfbbmBIW0pc+z/O9wh+uwmlnE8hPQnvvYNIrq3lnYtIhckg1ObstqB4UepIq
JJyf9ysnUAT22YKM5UXQmNwW7Yn6Dr/Sl03+t7k12SewSFHTWkTZ2hrVKk2aA9Ig4xIezRG3Fp+G
2SPmF5XHKlq0klUnzE0QJqsMLp6iKgnC1a6tCNm0cp1hGRBJeDBEw47LnvCoQeoYo4NDFx03neIp
aaxumwz8qbRZ7fMuR1gSycmmG85pq1eFAeYECiyK7+J62pMsfNC8+rELeds1Rv1aeswvisALxgE2
I54+wHjRnozMAsrJOBIX5CjB/vMiMlXq+dJqLKOXwJz3Jo2NquvPQTDsTcM+pyFxMe5G+WtsL0gz
kd7HCetSldrvOkT11ABC5RRsHVV31VJWMKe0GeEVhE/J6V3M/d7VampNelOnwQ7OelYQGQ6R2PMy
z7egM9GMMiqPKA8KMX3lgwYvtNZ3cynXYZo9/HtA/Tig/nYm2rwD2Wj+OhQtk8XPAwpZm3MEpdyU
jmAf+wfXjSEcxi5GH4NAuvglPqP/RqTF9TwTy7Tw+LnfdXIdupJhGy76+Y+T7Z/o5Kb1l6GImDtF
IeaC17VYoi2unF+GotlrS2Jj1HT02rIVxB5js6QCnAaPvE7HrS7Fa7CQNuxsJ1lazxPjSiFOWeHR
f53sJuFCWcFTTKAk4dLuhFAuqKjXUXnsarwa4Uzzdtx547hO9eJeYel2+OT3mBtM+HEGdBUj68iG
0kACKnOicavB5tlDzLMUv858tcbjyK/CPvQ1pIfII8RjN9Yattpt2hqfZqKfJJe2lrRdmTuvM+XW
rh1DxZkxqagbo+4xchd7cw6vJd1FYeztw9bdTa679/Tp4GnVXtVqby91BdN0PVVwPyhK7ER70om3
6E21rWFzUC6ybfC9BWn8NFneemBmoQBk7YDMM+3wApp2M2RcEiVPiAonTMLkpSX8LUyEOvWsi0UY
JKLC9daBzpNr2aGGAsSC8RBQgJEoD6CRTr9xTiLdeR0AvrBD3IkERAXeIhFpl2GkZ6UYrwwn27XQ
iBaGfC/b9YQTMGwj+oviI+rbZpTqOVeA4Ejmp0OxZ4uwmahQHRuwiSwz1QKVAeAUYw8lV0V0Ul2F
+AvmIr41Cfo2PZwbeCwza2A2D5iigMEVo7sLx/qkU9Eq4AMC0NkPmHjLzLwx6HKw4uY4KmArxCE1
No2Lk4JKp2IV1SMdcoMzwa8FnmI01jsNSZ8R9AGiyttmoksXR0iB6763wwfDbRZgyrnGLZTP2UHK
alNFya3oqxs4ZWz9JSVgySfRE4rdolTo22QakMRwiDa6PR+MllWjo9LdMEpqZSr+16N7u4cx0u6q
imTQkF56t905nGjtzMQPn2roxdcgFUee4vh+FsENfUqz75noAQbCIxIZElZgXhEh2ppVBPl9OuaO
oKdK7RTxpArrS+jKHUT7dc07u0Ud6xrvwasy3ovGKjP4BCTacWwVGJPpvkZqjuZigF0WmHfB2Gyp
ZnieZF2v1FRkZ22QlVo5JK1uaDLo2K3XTO4BlXqhVXKtMuND6cT5K0IAKxhtgaF0zjPlqW+Vjfop
giajJY8BKFzFziyUP/PGa/ClQestqRKcS716Yl/sfP33MPh+GEge0P97Wtm/1u1fj4Ll9/x+FEh2
ki7P7h/4Ox61v+tjhkHCmH4N+3tGh5/6uTKlkwMBzKR84wdpj7Plpz627FmXjCVVouQiMdv8k6MA
Bt9fZxXENpsVsWdA1HD+tDLt6twtRgyk+1qjuqJqQXQkEbe55mTg3cJd8VUPSjx2Jm3dGVbwwnSI
2oDs6rXqfQzlO1/7LdKNqzRPs+Ngg95MlP1gAXnkyjzH5yAixO3xOM2rgIpeWgFgVRZ5vO/N+NYB
9x30WD8ijUjMwowQNyq/avv6HME44KHBpbTdKc6XJjGPoxvBHrV3Wk1ZEY7Kjl4q2ZJ1MIsLW54V
UY/7gf3jrJWnIkqOBgHxwRD7rio2XgLKj4dXD2qa0M3BmMBnZckRzypGrW7dSInBLqWHDixWABmh
JUSv0/nU1QedHYeLpSY2sy2EKDzxJB90LDVg3LpwOiWw2WaBfSSl9ZdKRIXdsOBxEvTPgoJApw1v
vNY6D1g5DKrlext/mUs4ppZ+WKl9WfYPlR0cU9at6JkrHWXGor1gMqxbvYE6nbS70soeymDYEY1n
1UBmB3Td4sZ05PxVdZhMSvQ2VLV1kJIF17uDrGEs1DkbNAWR1DvYnDRNR0ukTST2mc5TP+xHyHHh
MSsJH3KWwHOFR+cSunqKDOPghrcWOaKehvYms6C/A3Oag9PsCF9LtXPnSfS09DBTFWKGn5M3fKkd
4DQZqSRKM6hI2db6E0t6MAssOSX1P1FzdJMN6fBDT2NQkC7tQeVutPXzXEdHKeTZmXkVknAbS+sR
oMTR459t2tGFyg7QPUir4npKllet35cJL/7Eoh5viigC5EX45VwDllQCC/xDI7N1IB1/4Z7M+A3T
LthavX6U/UuhswDracuMynOOM0c44QOJYvL5fAPSBVEf+DpcvL6Yv0hC7r1IT5abXbgY7tAX9iGt
ZnrNsqwOtvQorbJKHgNn3ltNQ8lR/lhy+zDJoIQDvYZ4juLOuUrZrxcyhgVbHCQL5y54z3HLi9g5
ycA+Ro3zulyfqpyu+Db088CkIRDrFubQ26iYEOBsm05IU8SbbOLWw6aRdZhO4VnZm8Umr2YE1eI8
Fvqrp2lfAJLRT0X7dSSA0HYRg0mqGXIfhzlm6InWs6DeMOGSrcimQ1c0d/DYqXMTSzdil248YPar
ISEigeUDS1oxPFuxd0f5WMJUb10NeflCGuwyaF+KUN+XXj1hiQpZ1nKRoWSyNZKPWYM6GcbXjmFd
6TGbvq62HkSQ0NGa0iZiDPFnNlsjQoV6qMr0odKqxjf12QDxRvzLa9AwUjPGhRTdtIIVsVAO+Qf9
JIrpQqqk4Awn1DbZ5bbPPOrOipF3Bu5SEe3LRl2qBdvIin8evHOj5sd/j7zvR579twLdJn37/G+H
3vK7fj/0bMeyOdkEWhyJf46vXw49XRjId0we/P+v8w8nm8vY45koav+JrP489Fgl2csaB5as/I72
+ieHHuadvxx6kvmMP6Fjexay358EOp0qrjiXgUlC3d1VpVzpqbPrQMc6Eo4q1+wwMQll5Zcuz+4p
Hr11ovBQUtzjlRnsKXoHRvnRxpkf6/2u15PrQRbAPup9a2Z3vRhJhWNNDHT1YNS7dJjvwh7CXDZ8
YbW6EXqwj2R5FYbaaS6cW0kJKh9KyB8OzVbhfeI2B7ObLpATE7095lNI4rzbKhbbknCRCrRDwQYn
zciWxu2FACdNcgaF0vwch4nVFgdrFPsUrGOfAyrA3uxAUGz1ahvxSJwJ/Oe1udXy+JB0cIEo5pmY
BoL4/9g7jyW7jbTbPhE6MoEEEpgeb8tbThBFsgjvPZ7+LlBXTbXUf0doroEiFJSqWHXOQeZn9l6b
bX1cnkBa3/S1PJYKqJ7ZQgRCLV3rY8+wCB/SvvdZDSv/ZGl2BXN4JNGLJ9ndppV576b5IRbjpWOe
GYvqoeymY1Ymh2KwH+gJzj1gXsseAC0oMKM+4BAwSU1wJxP56HNelpF6sUNYpb44BKrfz9IOVvUQ
PUURUdumPg0JPuIxeEhN/5BhdFwYtoz4bonJ3UyMw7Ie2tgwLyjQc2S5wG971MVVsyWC+ow04C5U
RHr7yCUn8aNq2EdYFkPMHnsIDtYBab2urwayIrcmetv50XRYOxE1S+hDOfrQDmg1K83NUiQ4Sb3T
kQvjEzw2NjdclscKEmDIIWej1SYAi3kT9pKovMC6WVcZtpOoxd8XE7MJQxjvcQc+UiE014Qcjp16
DDU7fD+7Gq2/4UVEjYOUh60KP+Y+ZS1G134iD+04Fdgp8cO2wJVGu7yEfrFv52sQ2Xu/aMqV44sn
xAr3yg1oHf3NQN1VUH+FqGbNMIeq45TRpYBuyoLEfCJKGVeycNOTp+YbG5OKrNS3uiq+uTpDSJTZ
x8zDH6JxZCZTAt6butCkPvTn6mx4frCxvORHQwXZcswKjlubYxf846HiGA4UXINEAcXCHqwXIcBy
Yhcc3QS6FciUpqvLoa4Nw16XCrRFatzqaIrWdoqK1kacYC7pUY5ANcwL/AQuY+0BsAvMajfwqXar
8YDm9r3k555ldmtgJWEZe57s72pCK6eQtBKQleY4z6BOCiC+TdWvKhkS2VK2dy04+jDGT2tIHsp8
o1FY1bPgSSs3Nr31DBt0oHqyU3AXWgA6QukQ4HWQfIJ7RY5mfexrd5ViO5pNOjITPX9lkxQJeA3E
Zal+2AbJ0wR4OSQBtClR6aJ79hPcx+a2xxzgIjqT1IsdPqeExMo8MJ8cPwChq3bu6J1L9Ba+lvth
BiPPG+KgNHawSwRCLUyibbrkg+D37n1/j2/jYDrJMpdZab6uNdPbDPXZOH9MBEhrA1Au7sKA08vS
LaTXagdl5eChqYZ9vSYweW/YZESaXgm+qXnxivYp5ILGhELyT/IYs1SbyG4WiiRTZEglSjrLAHUL
xtqevW1R1k8ZtFy7KY6VD4Y2EMc4nfZ1xfKSVzcAcCLG5DSyasUQeF6opBVArxCtuDsCYElecwO7
AGRcWS1xli2ltrHtEXQJk2qQpbWV4YKA24bIi1ooIl8sYKOADmQymF2LtaB0UXaHsio/+GV2k0LW
5aN2srGB0gBjSDco77KdEed7kRnIj/vVZMORQTIF1O0c2f6jTapsJwDGYnC2YXG50ZOKIag5oMU8
c6mmr26MRayx9uHEfKdkpqPyoySfwGURkpMvIbt2F6q72NL7QcLjMK6SrD3tASKryUWf1WEYqq3H
vKtYeEzxhsX8NmIk0Cm5HcgPhfGyC82R4U18Lh3j4AZ6X3r51myfRyfbwOdfGxrvVxGfXPg2fkhe
JyysVcW+M8HrGZj6GLoGwkNC1nuxMvtu1VvlXjLIsq3wcdl0zGzGlU+LNIAMiOhVsGSE8FI00/YU
ZdtE1JDXedsBhbwF71RNxocbhcy8nxI83uVQbln2HPMBGHiFuRkiNBtUWJIiPOCfoy2yn+u4uJsF
fNQuejN7eQSQudfwUV2L08h6MzWHYdBe+sk8xJYBhrIFMzARFgo+5dQ6zb618mvhyYMoenDpaIXM
9JznI/8tuzZiCXYUx6CwLk3NeAcfQp5AFWbrhfpvHwfDbSDKBzIfiWxg/+anHyCS0TeQ/+CZX2Uw
XBw2KDnFa+KwFfe2Ocgwu4LbQ1b5IlVfuDalIS+2CSWiYDCZJDcyby4hg8mR0ITUNGDidvBnXIZy
8FdgwIooRFbaA+CsXmuoXcyK8Xrh7U+Is6VdhNbC6y1PgSvvjFHsOqoGOwQxFrarPK2PVjQepTIO
/9Ssv9WsDE/+7zHN7oM1139ZKi8j9t9rVjJsFvYrE3GmMr+p1H+vWdkcU5OCMvmFlf01qIEdqxYl
PE7W38rZ32tWvgqRkxCOYgnsAZ79OzWraf11UENNLT1N+AHAK1qm/5zZT0HgZLEhl10XGDekmOQo
ztm0dvCCf+/9Ro7rqu24QvHaxuukD919lOVMm9t+gDTCMro2xUYsYMtwCIBT+Gc7aA8kXF2wu2/h
t96G0EQaER+AIW714B3TwD5NsJS8LLtrGHM4HFshlL/GKp7sCF40vCoXovgIKGKQDYtn9NiZ91FF
AelfjPJ9Wj6v3hkwGFvWBDKDIp/7PDMpWXnNAyutsyRMxE0dFK/NBvDD0Zb5MZfVMYsU1RO4EiJF
Bf7bOGu2Vb0M+7FkMsROev/iKPcRoMVusO2t1vnR76aHAOEMMndr003NLpL6ceKhnsLmvpcKfa/3
npn+M75+bD7WNvHGA5vAhUUYQhNsbnw934nG3TdkDzQMn1xrukqm2h4Ujd4unyFqkJ1gwGyfNkh6
yXAxMQWhFYmSXRXgkavjQxXZX+DdXOI2Ia/FWycwRDM3PffQqLwc8FjovPp5uB+WeEtnPHYeBbR2
SNwJd5OXnoUR7G0SeIhr43jltAFB30zTrsHmFXKgRfmwG9CqqJjtMYarMmOoIFBBIdUfJEiNokEE
zf8Nvcns7ozY+C6nUF6cJWBG6KCG/7pA+SSRQxdVWeoxaGypURRYekPDJJD6TNuwTw/CbzeghKjR
Ac6OkQbl0bQIuVtniA95hkK7LQ/kG2xLOGtFq4Z3F9ytj7SLYPPkhQgqHHoIirFH1hBcp/I+Wf5i
lGzGygw5j1PmjEg88wHuahrcpwAnNoGjdIEvTxknsMf72Jxv80YhvQ3PQgYXHJDDquYvxscBPaZm
e5CxpCLLDdHFDVTIYz300DPt3ViNOzNOryOy3qzsAelUCabBktQozGbRnS+n5qoUoNWBSRZtCEFF
rWj59S3z4Fsx3Ul/26C+mIV9pWQ6zgOq6k6vWc+DNwQ9MTONmiwk7Q2i1dHHrAt2oQtRWvFQtEFz
Kp1FkuYe46Z4kj2cEvAKR5mSexCPD/U8PrjxsM365jbqwjPuv0sGTmbMxqOfq5eFrUmO0umfG+C3
G+B/4rT2CB8/67+O6u0/oLTUv1CdMs2Sv5BZf7gBiM4GbAjESuufFqZfN4ALXkExRHBsVruaAfqv
G8D+mRLKqOO3Ze/fuwGYmvxJVgTHy0TGKsBqOX9xN9npEMnIzsNjTn74tuX0vlFoH5RN+4IiAz3p
nlORzOn+lJjunUBCIZBSlEgqFBFPFjKLESRL3DJAQ4LReeVzRgRBaHePbmF+Ucl471NFT6g6LM4t
s8m2ErXHVLs3EQoQ9VMJQkg2yhA9O3eQ/bYS1choOyeb4YDXEUMadQwVmoOD4gStzUawKi1QogQo
UiZH7PDS7hGOxw9B21e3ue9x/k/4AdUWFSKCDBOAtH9hcoO8nqQQclWHhNZg5l5CQtN5WHEaLgS+
w9mvO3CyIxaZ8cHhceLcPyZzfDSX5yxNEOqx4nV4+Coewo6HMeKh7Hk4TR7SiYe15aGdl6eXqW+K
I5rVNQ92Ay1K8KD7PPCCB7/lALDC7tbMI15l0NEEX4oV37ddmQ2K0qL3DsZykozLmdL9PF5ITk02
OUcOlzYvaXz1kmFH4bdrOJpSjijFUeVyZNVdzi59OhgcZc1yphXL6SY55hqOOzJAbw013o4cg3I5
D8OfR2O2nJIOx2VG0b/Ofh6h1nKaIvM3VulywoYctYrF/ybqSGR0lnM4NJrwPPtJuw2JPJkDsoui
loV+DCyt+eExxBkhm2tH3OK/xY/vnIsBF8LSOphg0SvKdpQAp4JZCZMoEJL9WQhAaARxBlW2Nip3
M6buDn8rLjJzA5fzXDOEnwC255IcCwuDPE7o0pnOVeGfc+0dNQqDyOsuAyD4DIXLUMXXCkh2YvL2
9+Y+zBDbDDaxCoCznfmjd+St9NiFdz0TqpT8t2izgBPTilEzatxpcnE71LAPCA/VNZdAxQSL7oqu
cwjJOqe4YhJCWhqa2oF21evcE/xzuJ3UKlDpAom6yI+gK5sLfz/FnXUfNAthEhZjdCNVr4m1oywI
s/FTK4x2jgiah3HK3tOUN27IGNw7toG0jkySDduv8UZ05dcuF+wVDPmRiZ5utpRfyXOq2dJk43sg
nKvkFuNxP3qFeWlFw3ShbbrjKOLgYUQn+88F8PMCcP7n2HqffjTfim//BZezfN3vTYAJ/5BK3wFQ
S8UunD9sa81/aXtxsP7SiP57W2v9yzI1g2nQFOafmgCLIDU6B83bh+JmMcz+DWUpMN0/XQGeQ+nP
3lewVPYkvcB/NgF9Oqosiof5YNtMf1MmJuldCvWiGGJCpvB4YsgUzBoJZF5LcldH4Kagto1BHV0a
7OFGs1/l8+zjR/IGbEMRuQpmDgYOfUTzqth9RUEPKAeoBmo8ywxWE1NSH+SCBmrSTQsq7D4pLvBE
Dj22VEdehGB9O94u8k7w9asuOyfTh4ccRBbv2WLw6U5O/KObqdjoc1MQHgP8Bw8Rf3XX+FA0Kmys
weDddqbwgT44EKoxQHzzFBvYpKyj/RSZp6Ynyq3WqAyHObsNmNJ4ibx2VvkQx0r8sErxjOncwwoW
bmcUGWtZZ96jolL98LX5LVETmvnkfXJg93ptdbKsPiVZPpebtJ8GRkDwCCEYb5We936ndibsbL8d
SSR2tgmuCaaGnIaLAc5sya0l9cg0c2J31NU3yz3K1L2mD9C5RWphe4BvcjKEsSdwLu92Sup5ZbMn
DWlgVFAevLi9yyU0kr5dOGMkInHCS+e4TDMnTr+88e65js8TiqHOqtnNO5dQu8zIq2s9hA9u5V5j
P7hv9XgsR7wtUfHNoU3oQN34oc2KPXqbdboPiJwcGYplA0E6frrJQj4eNsGKfE0B7p7lNNLS/IaU
hktQstvU0wkA/xkwHGGi80agFmbNeqY9oMkDIdA/1R5WOIRReUDoBNmkVdxefUn5uzircZX2jPOW
aAhtkhMNwkc5mwrYgU0SQVaYb7XyVl60jKgIaWYNPmMgrfNvS+YAIpb9QJRXAbMiYoFqZGzGQwAV
8EoIVdunM5LImA+o7vYFN29TkQeS1eueZYhbdfs27piaQJKYoRjJVQKPxCfgZ4xqxuiM3eNiJ1sf
zGe3G02gLCzQFT5VKEKrNjdXkfFEQByMYmA6Y3ypDHMtS2Yx2SOjGjqDl0qghorot9K7rE94PUmv
8pl3cimN+CED5NoxtBA3QD6Hefql1LjFTTwrMl3X9VGV6HocLH5ZjcGFWa/LWzauDBtzaHkh1mNV
wV4xssc4jBlvM92Uj4b7GlcPVc5MDBzSnJwT6zMMvk/ObdxfuS6hsm+z/I0NC+qGTRt9K/1XN7u3
ffIKLpgu3NhDVEBZwRpCMZgLA5NkrecIG2rRv+T9YwcsL/dfDPdNOO+DuJT8GBY0CVTFjfvqzOd6
umuSJx1m6xqXzCQeU2lsw2TczjmC8mGhWDG6pvrUUCUMJOuNe29HIPCqF4qQ1SBxF0K2cOT95Axb
rz7MRMUAfoWMstfcfvCGTA8ZQg6r2OvXaf0cQmWxu3w1wIwZ9U0gX0sXAkYWc1DYPLNRWF796kcT
jBWG5B5zyARzJNrCgsRIKPno9d7IS+oeRi89dWjyWLps3bTfGsCgxqi5I+ju+Z87dblTLfk/79S7
6FvymTd/6ap+ftnvVypbXdthxyptpX/udX/tgpmQAaUTMIxMkxTqPxoECV5yFi8GDZVD4uhCmf/V
VVkMHRAsobCVkuv671ypUv3FrMG38rjqXYKt3UWl9Z9XahR6lauGOTh23fStyJbQxeyOmKYN+rt1
ia5hCcA4DaNxbkfzrvLc+9hLoWfpGvP6PGiol94XEmvUOyntAuJKZWA24i52ZAibdhGJl4O9N+Po
bXSAEXnYJRLUCVtpaEQdaMz7RWyOG+KlRX0eGQOTjOgBp9tw1ijUU9zwNor1YpGuByI5JIuYPVlk
7S76dr0I3bn0jhLle4UCnufBgLBuNsgech4LCshpqSRxX4XHieOL5N2VT6WJvPxIrXrADnEd/PzV
ZGJ08Z2BDGV0+FH7IiSKwlpOX0nlaNdsxz7apZBNdPa1L5ExpROEAuV4rKYLso3M6TlIFBk05Q2i
+/XYp/fZUhWnfn3NMVAE0th5hVMfvbF6c5fquVTlHY7iwHtI2WUCEIl3CPvxVZSjCbvCiSk4UuBP
I7bnOCxzmht1z9rxHljGfdJ54eINuAe8rEE2jOW1L+kwwnauF3dMuMrcRVQkHiPIOW6CMzo1quEl
d3FsQjck3Car9iomdyLzgfsl+Fm2pRXtkzRiflpL+VgE6jJn1bWMCY9xMvrYSYGwlCZJiu5ohFc/
xj0wmeWzFRH5bCWsTiwN6rean6os22BiL1a2Cq1Vk4r3TLwAVtkkHQsSbXzz0u6HlYUXvIhHAerp
nxPptyr/f+ox9+mU/5c5v/MHQaaEiMmER5kKCeVy7Pw6j+S/NAWbEsg1beVgv/0lyJT/UhwPWMQ4
b5yfh86/zyOImGDUYWsykkHNidjlb5T4Si2Cy/8wLCP4la7FmQRABBUoJ/AftflYysZUkk+PUDGG
seENZ8FQJjay6yjqS+MZz75wIBOjgq6pKXeNYZA0kVZPCS5Ie0jOM/hw2HLtPtPsw3laEuFwIgVq
Y7X1waNkkAalXO1L2E3TKSYO2GbRtm4MzEZT6UCPCsTjOIyfxhBfowgQWUC8bd+dYg/8H3P6tkw3
lSH4M1ZzemDv1dyIHLzMFNG8Dq76LtFDtMFcrHwSg/BnVh6byfpLHPhQGOaZvGOO0spaAOZo4kPj
VZH5RKtiH8du+rCc6c6xQuJ6ymuVtKchH669yF+prRDRE+Bq6C0A54NAZzgaCOWj7kHBJNbE+yhz
hOjnHgNSVo0UajRUvq5Jz0GF0L2t7lIZHPyOyQAJOpuMUZUdR0SuM70wAWEh8/BRwLG/3haFAl5H
foMYzYMJdiREoyhE99Z1OUgd83aemy9eZh5azzxrkpmAIyKQNPZ97x3LMtjaiTrw5+sM3YqNiKdn
+2Fn42Wa5o0PL1Ao/9x1HbGo1qHsKErr9CUqrUcBFrkm7aPqaAR8ti+Fu8k7ftOhfG2M6j6JOqDm
Q3UrOYFqglvzwvlMm+C1CHpCpTsqoYhYtm7txMRxyJQFwQhTJbkIyinD8nY9/OVWetiCAnJYFavf
+QgmdadUfp0COGJ+e2/L+USixVaY/V1fqEvJL2DV+MwqY2sh8Tf09Daw464D8+B4/jZjyW2W5mPk
B4c5y45jEW0hd52caKJ7ifhFxKXO5me/JByKlRLz1N2MTNCuHYKuXWY/DAd/uiFZBaDMVRFB91l1
VvALY6Pe0zqetCDfdwY1DT1m0ilRYahcu3rvgt7k8L13SHZLwGgWdC0poVPaCO+lLK91q4+J4e1U
2/HC57uxtL+hTXtMsuY0Je5dF/DRcViXUR96JfYGRF1ZtGDcsx2DmL2csjOIa4J5q9uwbl/I+sNq
HHzPy/HMBQA+LSTvtdznvGmm6mkX023fIaAV5iWKhjviuHa2rC4YrCEtdclpioq9xeCKld6+LvWn
crpT78utyrvvI7HToy8e85S4A6sM8WEn13LUD32Os8PSa4c105A5Bwv3i1XZ+9pJd3MN2hVq6BnS
wDbup2ORi2IV2vltbSUfqcuTvdU9np3G9q4Ig8NNFNow4TF62lPE0DAVWEPC7hntLKrpyhKfcQ5R
PcaE4SrYTPgtNkbF9BU5BRd5c8tPsZltvIojqQh+m9Ka8erDqTsmGnch2EkybnPsRF0BIHRWxDBY
vgbITZJLOX5vJ+HtTLZBpEO71drIq3oV6pRkFnFlSL+OTO+RqhLxWfxQGs6dFM5JtP1TZ/OcGEB3
lp8c60oGKaRGdDIULv+Sgbqx003YqGuQJlCG2o/YiF6GBi4BUoQe/E3oBjdaFPM6mrOH2rbubPb2
sSyYCUCBVWCYtDN+ZfL6jlwouLGMcWewjY84GGjAD1Gb7/SYXMeiP5nkOltT/JCTix1iv4mVgxUl
ylBNI5NX5asv9NMApGcJRsnx3jjAnfAe3oZlusxNweg5xc1iuUrj8lbzZJMPsSHd69AYNsnx885B
2dV7yPgMIN3+eA2t8ALw9s6dg1MfIPXKi8Nkm+ea2TUxMKDP1T4R9lOcRVd21dgey52apguJ6Zdu
HK+QNK9prdhgeoh8yZTzxQcbxO+lg6KpMBH1TtB6CN5z0TjXQ/EWixKCIfKxQR+MOrnJh+Q6x8Gp
jqenMs1uQ5dm37fuMDvDktKYMeuyPpczCn05nkMdvruMWlARXeKmgSRLDqNp3puDAWIqeq+L6SSU
fdcu+cudScgCkenk7XUbsypYgUanWHWP0sg/q3jceUwQyM7U0F7dGzLKX/8pmH4rmCgw/m9lxB7k
33+z2y8+kF8dnKMo43GVQ3lZlLm/Kiab8SZSBfAvf23gHJNyiRGlxXjrJ3j8Dw3cf0gmrL9TMDGD
+1PBtNRK/KPRYSgXAuGfGrihGwOSisL4CB/shYxRCGNkQ3teGa1my4xRUVnGqSsRuav6bfFNk68a
oZ1gMpWB/2ZHPweHmF4BGRx5XYRb8zmb3+rOyrATl8CRHf3NILaSjNj4NTRiFF6R/jLXzrsb+zBE
l1kUMEHWRmguCoLCroYBf8moyk22dBze0nvENCEUkI8dAa/t0p208VCvhqVj6ZfeJcj5aPe0M+nS
11Q0OKYY7zMaHipe8aQDRq+9xlS9kMvshTkWzdPXbknK84jMM4jO466B1rKk6Y06vSmW7182/UtF
4B4+G9x2NKyy+p4tG6LeHU+0ONcgc5+qxsaWkuF37tZMYNfpmKEnYyUXzAyVk5uMyD8Cq95yIgAN
v1+XQKyGligbFWwGG1gdkYHknbCeaxn2gpLpLX47tfZ4rW2iBgPca4zSthgRXieiCEmd29a1wxom
uF1iP8FR7WxKwDG4zqCsiyXR0MvINpzxOKxd4g6Zz5GWQwAig7tz7NdnCO97PyYqQobvRLizuQ/8
S1NBrdHz8xjql8gzEe3CrWva57jpjxOdV1cgK22ugVcTdxvSx1nlLUkShwUaA0puV5g55kHSFt04
3BWYujZxzUypJ8jUn8B5l6SJg7/pe4NhLdH2UT1zYaI97JV9zkvrAz7Jkpxj2W9aIrVrNfzywffu
my74tDHW9LLozjPG2S2RnECGunvTWvJxmSoepqwIcbBmIKnhUU5FemuygN2kRgwNl/x0rtWzYT3E
wAa9Efz1/OEvkr/mMsbeoaHKmYqQKJnm5HMKmxHxyFjCY1SsIe9u4nNVQq0fe6qsBoqiDRDieabL
NkiYFfjyu6ZdF0DIpLjPhwe3AUkWI23OJWnTYFd5H9LEW/fVD49wiGTcuTZqRiO6VAq/EGlHfDKf
a4Hsx45J2kgvrqQpgWjhje2ugdXgcs2Ns7jN+uE02elr5FDgjqQSk4zKLpsbwJhRHuVOn2BilJtK
YV00ups4Tt6jGXxBlW3cUq4bhoVxamxFDV6bDzY0tnif9yFwvqdcPpoQ+au4QzeR3viUoEae7VzT
ILKjGNAEw5aJYvu9991Fhht+8wL7QeTO7T9Xyc9p4JIQ+X9fJU+fdf2Zpn+dBi5f9usu4QD/I2rl
113yUy/HRM9EaOF6i7Hx3ws2CUmM0o/tF6NCTfLkr2mgRJvHgcGgkGWFZZl/5y7BofKnuwRAGB0+
LC7mkqz7vD/dJb4uzAxsvDzEpXvxmM70nAc5kKDM9saNWHBa9Mzf0pmG0XRA0mXDrCHkmdtEEGxG
FB+2MvYJKWFkhcRgLPyKVIaa2SGE/aAAk5mNdK0Vx1WOo5JLZHjo3MVKGA5PfUACYAHrS3W6PJu5
gCY6ml/LRuMqRMU94j8GfMefHStYr2Okt2bJ4LJQe99WPQV/vxmKHvP5QiLj8FFJfsIHsxr66ikm
3XseapM8rPGsMGEURAcC9luk51V68Wd57kcM5amD+RtKIXeo0tO2rsq3KuggTVniI/T3bf0Yp97a
AQa+cPVjk7AtIBbu4CIeGNYe6diR0wPB+Iw5raIc4TFZSlyRCd5tNjlZDM2LTIcsyzfN8DCQ42DT
XMjky5DdTNn30vg6mVxJhF2DiXeJRTdbRnWhS1oY43sdbZpl8gF0ccTCqHFRFrm3VtZ1Tt4z4zUN
v6fyJmHnE4vPwobCCdnFmrZ2Bw6EXg6o1zq307Wkh3TCm9R4GoCoF0hElHFDvb2G4bjNxVfP/iEM
5hTtK2EbafAWe3gOWpt8A77z9KPPfXoUSDCgExriffLm69RDgFHsJPJHa/h0XAPzIciU9E10FQr1
+y6AO24/TQYQNedV29+TbDlJt2Z2CmC+a7NYeyDq9NfWvu2KT48ERt86JdH3OIWRO53kcOlsoOzI
5AusiVOLRDptV3bwNqSgHSHLRZME9/EalM8FIhZLunAZH0O33pQDUscSFjKBQgsTWfJOgjKuvI+Q
vKARfZ/LAocoPZ/MqRZgTFRZe4ftJUFeHrHddZmhz7xrGr6jxdqHS1ASOKeHH0lMBGuHAcC04Kw9
LkKaiJVvz+mN3A5waLm2ZgLdss85V2hVipXLi6J7dO1QMFvGxm7xYE0PVfLsGN86aG/a+9JHwZJt
vM3tmTgH9DlCAtl9/jmgSRpkLq+emNeG0a2p3NZmIc9m854YsIv9b135ENFd1/iuXE0WO7FQRBXM
0D7dgN10k5HdBXJVIP0BXuZ01sGV4jBKf1XwvRaAjif0QWMqSNh9RzbT5yzeGk5AQma9yrwLmdP7
ftBHB7rc8iYLje7SInvGL3fC8AmGsTksmk3m602ZdhdUncc6AKqUtDA2XajsxNdg1bXUx1iQKpZy
n0HTb7xTbdwPJcvVEC5dO6y4/Gzvaw8ktJ0f9Jzjc8XqycYw6L9qs+PouGjcLZn3MqZI79MvvIwm
UXIV4kk66BRAb64/R1aSExmdjY7VHrqNf+rrBKdH0v0IcVLDqMcGQEGxQ3P2rXKs+zgjMBFs32Al
Z6BR/dZq6h+CsXhktdeiiw9x6F9MFuJ1EB5FKIPHwWbuXcD0G9iPyEG9WiOvidVUHxGbAtMQz4lN
uICdYGjDqlPsfL+7MQ2pSMwqX4zsZRLh1youmrXAnbUarHBrORGmBIU0idOpx1EsHGpWHk8QIbM5
bHlYtlid5tBctapbEcuemd/68WtV7wHDpvrJBvtvlDtXUv5HHxpPRAdMiSPOiE1ipgFIWKTovsyg
UmPvXMMgnhi3uKLFVPSohk874zfZtsaDwbLE5qwjuXUT+8bGtF80Y6ugxdF8F4ujEZ2Zj4QcA3WB
h5vcF/XUNHckwRA09ujNPP0fWXhTd19LI9qrclldf4Mkm5YMPb5a+TPzID5aHKbDqTByDuc3bZ7c
wSet5TjKfT0NyKJfatNdM0ZkutgRDEI87ehcdMS6OLgP3MfCO5T6mOPAdZvPlCFfbNKifEmc28j5
dCd/ZZJ6khBWE7O1Gee3wL4EgbsOEPTN0WOtL7L5lvoP9RI+h7t7wnXIGMOa74Ls0g7l2gEC1i8e
ButQtf06jH6wIB8Dn5DibDsQRpEEeyeBxYwqWmFxUSbTqYSr5GkeSA1m2tI0JvhnEN3DbR3dlO23
YYFCEomCA23jT+e8vfE5bPrxPiaPMlBATkbwH9UuslsG01x/TzyTmxmI+hTtK0Roo7WfoqfUIhdF
/4jwRQVztXKDcpVStwfzy6jtdRT3F7N7kwG2jCXfbhanmOS4wXoZxS2eZMf6bnB9DjYShIfQX2BL
70X+LogwUpd0mIhyeerbSxt/WyJLrPIjnDqQ2c16qHFB51F301ny/p/i8WfxKP/nHOIuSj7/Wjku
X/OHylGBveDUZm76mwT3lzrXBqjE3sb5uQ+W1Ju/q3PJPxMuwwuyxf6/CePfexuTopKYACLJYfQR
taz/Tum4rJ3/tLfB/YMoiFyqZSCiFmvJH/c2/RwNc2sz36y6egkv2pnCOqbJSxWptYGxqo0uvf+S
oBAsCFZtLBtOxofVP/rqCXSmhSvXX0IWOxJJroaEcK2hMhQBYL8B6eyusL5UuJ+yIcWtCfohecuK
fRdPK12FGCzEmbHq2jaeK3wg9sDZhE8uFmQ2l+lR0uyzLyaUNdlnRXRjj/5LRZNc1x4s+dQFlVPC
t7TfGu7+igtAVtW5wcxk+fWzmvU2aHyEMeI2LBwesMl+jvL5rHqSy0nDxCQx5gQGqOSq7KVyFtl6
DCyD0BmabOW0T4FKNq6WO+IXjvVENFr3aeCllDTvZKZ8loU+TTHaK7N03gbL8feKWFVuNraydkFu
JxFvP+rcvtJ1r71Ineaieseo+qMV3Z3huc+2tfhJnEeyMW+mHrshvy8CE4rkpF/PruKYqE+1dm/K
qLk4Y3MP32NT13P4aVnGZnL7pVfE1OtTl5msxQYuRcVLoF3OmUGxbe9IBkgLtMJGlj0QnCxWng9R
MZv0W+q4p0bUT66NKbPIamdFygAx792VvcI5xYuDQ/s6txoWW4DXrrjOoiU2ZkgRzxgpFKj0lnXk
PUHr17Avxs1cea8xKF27Bzevk73J9Fezp3fNfK3IU3Rjsa2XLBbxI4PYoRSfmt65DnxTpDQrf/lN
Ckge4UVoNLNHGPPrKSZMogz3one2YfkZycdm9FZh8r1MHPbrwdGeNAP4mGlLua+Fdxipu6olLVO/
hzUhj0QsD9UVbRncl4HCrVkZs/1WNsFWi3jhwh4r3CO1aoiMw3yIxzMph9uowBPh8+PiOSkM64rk
zOyLzVz4V+oMdpDEI1F7+Pg4lTesO2RGmfohvXyf5fctNuWmF68uSWNRTWK8pDupSj6wXATLrUlb
JlHH4Sd594jv5cTforn6f+ydx5LkRtZ03+Xfg4aAxuLfpELKEl2ixQZWrQI6AAT0038HTeM0yeHQ
jHtuxjhGVndVZSbihl/348DKqPyZ/BttlxwKRDUNvRsY/HyHdoSQ8h7zuxopWo6XJ0Ab/OdsNOpw
s7Sv4dJC+11nZHmfkZNs6W+TZJU0mSfPWp5D1i4+BTljZTKejWhEzcFwCS1njNu5oBn5I9/Qlrq8
InvUBCvzuH8o4vxQYGy3WuPJKGwwldPerOuohBxVA5NMHSAZ2QfdZjs7s/dl/k609UFYGQis8SqM
u7Ca9hj+Ce6v5dYMiLBQZtlEVJbAjCcjXjwP5PfR5okJxSdWuZsCrK+DG3okwLoIEqu5f3T9jM72
McJat6F7YJeNZHvJ68ukv3ol6425vUhk/2lg2VXRDBhuayhYA9FdrI6RG1S7wfMPluscF8t6r1W4
hk73M4ZrImt3GZbInIYhCuC3po8XrLuFhbVveB/9e0D+KtT/rboStW9f5/86Ia3VofzzhMTREJI3
DJ3Vu7zaqX6ekByQPjK5jbDyByou7gVsVkj15qrkr6fgfw5I8xfMV/zbNWwS/KAY/gNjAyaYPx+Q
vo+XK8AlTYBlPZD/eECa2qYKLZiGo8vkbUtOSbZo7jF3i2yXGkH/2rpVe+eNAiQ0zoaD9tdbpO3i
oeLN35KsAtRhT/KSufpDvtjXOXHeD3NyLd32YI/cnVkGWqbzYYZiEXf2MaTfb7HItNkYKm2Lwwof
RSVv6UJDBuvWTPe7jnCM0eln8twkhpFN8uV5HHH58s8tKKYFqHhfLFfbpZiBSDXLvy+l8mhj6K+9
XhLcjQi0ndNy/T11U3z0QSbSrvbexVray/pcDRI4gbHF1RGFuXscaXMxg/auseW7PPFOaSvONEPs
BmGebZ7OshNnzSMzKXS1ydyUv7qm3kxVr2VX37E+xyRbIdzak5VjpkSCMQsVc8Q24cK6tGO+yFXf
wAfR3/OY5MNixUAnRoy3h2FIHpuZ5YcOrIRACv0Uk9mTUKPM2xGIJ67tf7QaQYvnyAO3cybvbuDG
tgsDpQCFFI8tVKp+oEcDXB/hx/F7PRniUGPEOGJ2Et8Q7Fc2IbQtCzc54fTPKs/kVrAYBjkoHsPO
+CgSFxdZtsy+8e7fR8OvjwZ0yP8tvB7fIPJo7rh/8XjgC397PJBSAClHP5bvi7VtlwH2t8cDJQ6B
4OOJ/ImYgvPy5wDt/LJCTEN/VV1/fab8XOMRlSZiyxP/B630H+Wbf2i4f/A9MaVTUkxg2oEYhwfq
T/nmNIkTs6hJU9kVN7khAfZLGqGFcOjjO6mm8VQYuBxl9YAH72A66EdFU0Se5XNhrYEhuM8iDzZ4
k87OKPbQ+G6NC27Cjt/Nwr2PVXkanfJMa9xjOtrXFoRXHJgnpCHu2c5tzRqLLjjaZfnqdtW+Z9Cm
9ftjgkoXBA3p6f41nAvqYc2e8WjwL13WvRWuQNUjMCUUHORGDl8zp/xijZ64jTMMqwR2TJ42V6WT
7ikPVH6IEzkzgFcdzaluvYulE01Ge0wNLsLmwExZm/UIr2y61bKHqGrQLJ5l8XOlrUNI/THPh33h
NrDeqMO9UEwBnxIvhQ4Q9IaEabO1hUFnEclsy35PjW+Gr0mY8X3R4CQzKC+kGJ1aWDySaBTtVOyt
vn5TK20l9c6LLm+2u7KNk71OeFymwN+AL/Ckujrh/JSHyb0/V/eqmc8d9ppKUXlICF1RFisdgr7a
wQm+YltnDO/h3rdJ7ulPxkhZZD1fjbK7wrygmae5cCDdO37zGCKorXDPOv9A9x84FKwNRC5S61Di
Y7IV/xYUxkopyiR0O/k+7UW0eLQUFf62aYc7ObIOKnhkq3vp2BfZ9+cAJxTlABGhzRfhxIfSXS60
clBWOeDQgCWh2PTZfWT0KpqyEs4JjRjDuGvtT12bv076zZaYafL0XCbJBZpK5K3L2tE/1933ama1
RWijSXpmUXL1BPmaRO4eKmwbvB0hCtJrj+Y2DQgyU/hK7uEU6CGq+EktNoROrO+XjFoGJ5JWfMb5
tjbbgFnvdiTB9hbqWWrpzWC8AD99UfnXMSi3y5JvJ9RaYtfHxnrvEVUw6fqd6xCFS+8tXgDVUhwF
8rN3XMQKgyhZTJR/1ZS+6/mj2SLD0MqUKfR4U1L25O8M7n2p8omCE89GuyY8uHVIZCTD05SzvAvH
KHS5NYibGRiXpKSQI+43QUktFG/3afiSlgLKCDIi4YAhafe1a1LhKLdQRs+1rVhCUtXcgaoVAGmm
8WiEqNx0JgEDGeN3i7J3bk8CIfjmIzP7xqfBRyfCISUIEq0biMl+Gbr42CjKfYgSZJBzWUi3vrer
iTbUMtmbU79rfSZiQLs03F36RB3WnObUv7gdmBc5oKHBEOY1Uapkz08KB/ig8OrT0vHq+/BaJ3G3
SPN9PidHPsvsBpDZq+rBb8HjejCbqlvSi73E/VjFE3nS7tL5AEhy65J0zVE32R0FmDvP7Pj5KdOz
izvIKq8jct5Yk5ZPy7NPl3ZdxgdL1ntf4ivvQygf5aag5DRF6V/luLV7dElMeADW2U6sG2uyuwD1
ONFQQgBvdfl8LkIuD9w4Gkh3NUtMT/CCulUk1XJc4Ath6ukpZV3JRhZlSCbFSNrSdOsBfMGH1Tbp
xibHZKOFy245NVTcxpO78ep631bYnCaDdrfPVsC6eEkiGfR3AcKEQVluMvX7wZHsJOyNtwbP5vcZ
Boncn55mgIugIw5FsgbKAM0S1NHUjuddccYxjpkaEFce2BdfNE/w5DG9uxct2jGiV3mAThViFlgj
H05mHl3n49gnbITfpLoN0JdntGPN+sR7zceanQUhj9jZ4gTnCTiBtu22pjTZHse7GGBWUaAOom8r
lwupG9meuTUsSv9qa+trHpXtl7ww94H1OcY6a1OSgJcbjCcmf4v9nmdsFpgV3uLfnC45z/ZCAvqD
HX+dwFi22A1XuuFIzS5KCilba1g9j2ReimRfYLgseJf0lXXC0AAerabYmRuo96Wjh9ij0Tph7jRL
fwdZcafX4uvQjVSHF4rwLd/cVfBBqR1au/RA/OwHVXtn01E2o+BWY31v1f3VdynjAg6WtN/GDNC2
6u59nq8Jre4jS5UZW0STn2133voFXbVkjZKJ3Nfa373+sESrbJMeFS6p3NOC0GCJqLb1TI30oI5B
+DkLRrIywamcv1tY6Rw873bztnDfV2TCvLY4KeAgDu4FA8BHjhYa48vv6NMZ1XPf8+DRL8rhuSep
vkFP1pJiQF+fkpaNe6tofcULhhOx0+a3VBmnUrt3Rlkzg6cMlpfAILA1W9sG6LhBg1jS2lQwFBTM
D7CznH1n4mIGgU/O+qh+0Jm++OnsPVGkx+8uBFtVpRlYvqHvcS4rf5cpi4YKBu5/b6EkaigE87gA
/t2o+RcL/h9f83PKJOlDpAaYOTF9mlh/TpkQdjxET2KwXP9syIu/nzJhJ1D4BQfZ9B1rBeb/HDN/
2LvYWZGO4Kr6j8ZMK/yzTMuYaa9AZjMIGIaDP/eBCT3V0i7z8AiWYNzErd97G7NtNdGP9Zmc9OoU
ekl/kg2jT1eWLHYC2qK7fDQ5oBJgpkmzcP+zAvVhVobmgQmuCeUueLFA+JYrJdhMIRcbhxWnU2Td
PvayfZZ73AFnH+oAzcoahIAvq0vKDm2gnV1LdVTIPMYonqipPjRwkwHrXLuCfZvQTx6XQpbwJ29p
7zLDuqgW5lWm7jyRHvxCXRFHtxXeegNZSLbumwj6Y1/adzOCVsiqWrrzoadGEaEwjVSjaZAyH8hY
XTMmSlylu6VqH8vSPacyBwtnievSiS8dc4WqrHNIf2XSDo99aJ6mJbtVhvQ/mVU4dpDas6fYB4q2
k3OONd6yp81szBZ77xk7JyodvYL0epcf05wV4uIP1IDGcPGqjr8oDNKvfuU+djqmHqOjX3Bo8tch
Wb5oP9jHGVVmqmRJtBC2AsJlUTZNg1uMGiwEe6g54DfYOLdZa7GduIxWGM4y3dVbVQ7izcsC99Yt
zrnEzmABipwMi+Zrdzw4aHsBsVonH1+khB0XOI+FM1xnGm2GIj70Q3jxQUIrMUU1sVefsq1UFpHP
gTdRkgOxh9LF6WxoOG0M734V39WYzkFiHyCIfO7hhdHoiaCfHN21YpWOnoGunk6LyAqT1wbTuF/O
t74zvlTU/czW8tEFmZkiRqAx7qbO/5qLGfNctjPoh3epEKIc4IoH+JLE1slvwnerKariLlAVatu5
1q5ZFpbJAcyK6VzSUzMO5i2PG5q80+YTJLpnBSifvcLRw6E18rAv2fKZS3wUyr2GrUc6khVjUZ66
lvQ26KEMVCSVf3sUG0gI7r6Co+23kCdC/5wBTxhhj4pMP6okZsHLHBl7wBOGyG3SIzLEa6vJUITJ
qYjTL6HXfV6mjJAwXBzoDe76KUmql470h1OFewPfmpsozMvOMw7tXWYFO1EHZ7dRy2rUei4JTWex
fhj9+btZU1s3rxv49G5R/SmMzdUOw+k13CfzcKP6bN/kycWHC5RVxFSpNeUzPR86cA+jsj8YNc2T
4Eak555kODx0wjzR7nWDTnhX5lWk12sl5UT4HL5JNb8VU/3stNX3dowHnCjlJ4e9ImvGS8+FdOno
KmAlPYCTmnquN3Qm2J48BX5i3rEoOglA5XtvKC/9MB6LYFoBmiwK6pTpbXLuDFVEbL0yWgaKc525
B2suQ5hADuvN+LHNxTsWIjPA5PHiJTTtNl7z5sMnqULjaSqJ3tcG/XhLRqdx3fvzU1UmDdNrikVH
xHr7r8Dy66nHMfF3p171P9ARfNlvBx98CI4WOA/eDx3V4wj7Ka9gJuN4xdfG/yCA/jz47F9WZzWJ
L99CaqVc6efBZ/+CFMLSEtHNdjkYvX+yn3TsP+dcuesKEmWmD0Ai4IT9k/wqh6xeChdr29p4tHAB
j2eiWQEXmcHNPs02cWvDmu8sK7n1pGjXz+AVe/fRKICi0611bBreYrraZzhc2m6G/aOpWOmeKlHu
egy5G6r3bl6PJ2lwEp5NpJdMHs6+fEzr4lZNwTuRtg8e9+t+id8amd0TEqDPj+MszemRdEDONK0B
ADWArZafa/4Un4s8i121nXiS9EvFU8s8sb17Svj/QQsU3vbosU3Eg6rLazriIbCnkCudN2Cr4YbR
xONDO5fB+9IjIM8saEArWtBas3R5YAUUdYmMxnI8y2y+H6g2h0rvbkpV3pv8uH1jI+KCgzbjDzK2
T3iDdrIBpFGbL4ZaTjJuoqyw6MusB6D4CbKyOsayvy8KI4DCU77afYq6kXzL9dp13YNqaDEJBdVy
q0fmWY9Qg2fnjNzTg9+0+5H0R20jSUNUaH3x4IJya1zjENQBVE34TQsg1wnCeqj2hcbdjDjbU6wj
/PEoUZJJG59bwho+m8Yaso3Dmd5R/2LYTlRizS6N6aRgZ9B9QolhQsYZcjwU+nqp9g3dbZbCzzKp
kwpX+9VwMnrs3uB1PdwwLt4rvG67CUqqS/DeZGNbCPum6SSducrMcEWMHF+hZCOUx6eC5DOSx44u
lWfe4lBEi0PG0iut+DuHZVfXOHgm79Lg+ID0tG1gKgcWd36azKjA4eUmTmX0a4TnLmEQmldgQ+Ud
e5NDKU4fkqrkGiTI4AgCfPhV+JmqMTnzwlysVByquL+2PtyItN+PnJRzbpwNVIOAk95dxJ5R9Qjb
j8WYPlWZuFoFWlfiXlybd9R6WjMyKFHczewPJeijnMOrSAoqw/EVL/2RjxqZKepyoOcCzLiEA4UV
8fjBgFQ16Xa/CGPnr0U4NkPPBL3X8/xL3OlrVS8kZ4BJO26EvkcfUA8sgZWtxwyhA2wyHT402wVE
KxsKQ8OzLdg8wA5xnQnyrD6YdFAmkua0wjh58XKPXHgy/fZjHoYH4KwXo0MvQU4wU17bgoF9XzsT
Bv90EBvDjtEd7OZaUmtUuNM7i4yVMrjpDsvZkfMVmEIUAA6hwIruSzxbdXvC9nM3yf5BpkgAXRef
5raQG3+cVyy23Cdj+5Qa05MOcvHV7UJu7Fpg0xNp8V4XVHE7qbwJH5NSnKQ0FmjlLHgJFcrb4Hxz
huC1itWZBo7jhNixxOIWIHjMc0V3RLL35g5ngsTLqdeaw+cZkuMcjOe4kvcqD95JGd4F/vywZgqs
oKMVoG6fJjJS2L+OSQOCeFje009ab7STn5IB9RiuCjj2T4OpicvhAZvlKent59AbzuvvbtEOuER6
G9wc06W4DrKN8iV9xNm663ERNV4bQdx47jEyhtCuqqy8WF35uZmsvV03Z9EMX+2sv6rJ3NtBE4Wz
d8oRBnDzHcx2inxUXxp0I2L3h9W3n4WY2OnXqBfUKoKrsV8c4amjckBPWcBM+kbkYuydM3mXM3DG
Sb+XlXvUbnYjzcFKmy0Vz+rQ7veG1rcu6E9LUX5KlnTXZtW5NLJ3PUigFFmX+BR14ytKvAN5D7/Z
QT6aCklkzgnu0VMoAJc9JOEFj5P0hje0yFpEJQxPjHsvc11vS6xkHtSgqWqjclIomHBwA++4yqnw
N/edMxwtLg0BNTFGMByMkfkYNc/QlPsJ9B6sJSUkFZOyKR0C/UIMGW3nUPnpqbX8bUD0IK+HA/u1
vTEb56Kzn+fFiQK4oEOuXpcazdBpjxobZDz4hDuMrx7eykToV0fDx2NPXQo0GfikdOgdM5S3xG6e
/h2Gfh2GGF3+bhhq34q/rGhdR57fpiGXgm/iYjBzKWO1/7Bscn+xickHHhYqse6of1q11gUT3hn+
+x//9vejED0SJl+2agMBufx/soj+70mIWYwQgg2x1wtRJFaJ4Hftd4Q/SMdT5gVrtj16q8ui7btk
53vel8Sh6bslAPVg+aRiHFZSvFPNAet+rL5VqQLMh589WUKXCwxl9nqkQaiadjXeIRHMAOXF/JiP
+DwMVsmboKFXh/pmI/L6QFORDRgjjhf6pcOLSxW2u5ZbD9baUk3VkDso0EyaU81kaOg5JfGmdxX3
LUl6EmNvOzoAh+ye6Ldhr8/KAXWs/jrAFVl53WkuSNZXHBXquZ0JJxvUu3hLv08AfjvYVsfiy2SM
+JDyu87C+QTcz2uba9pa9zGPkcqnXgWBUmHqmp3iZjERIFXsNE1oo6TUPEvoVCOjBPCryyasQBlw
He9udgx9CasUTORwx50En4pVuo9xNplAyWu8NCilufasTZl2CxgwQfdp0Ts8z/xs3/r5g7aa3ch3
nVTNWXkqIKjWT/uQ62eMl2ugeuOczHq5GpqMgTEAlFyGd4OpJu7GPKYyyz2HLh05QnDMOQp8GQSC
D2UOXp+fJXWBjwW5TKl+mND+GZOPObeqY0XrgxFO+PRoc37vw3A7kDqASOR8zJh9KbOe0q0P72U3
JSR/VRzaT0nD91qLgdSSM9yRrzaZkNL7djReY490WWewyvj3SbM+afic/92T5v0bK8aK0qL/Jnr8
+MrfnjW0baI3hp7zKw7o95IjdyhWjDaqobfutf/4uKGFE78mAVXhsxjnW/lNclxRf5SioRDapuvx
5/6T540r1ufJH4geXuDx49JfFfDNCP64Pzxvcq53btFNVF9m5lXPSaTMIoLqvGvN+GUKROo/Nw23
jhWDykKVzzThesHqIzfia18tEYjqvcdWtQGxN4XB26oTxeOC57E6hiTPU6bqeQYQgm9EsijNma4T
vIsz56+PnlSG+qkoiDEGNXaWQMzP9GIMm1KChGtXF7Zn6jOyLSVLxlVOXhglWT+e+2WhVhGadcZZ
azRxNMXeF5pyjX3rejQWx+Jcj+OLmY53pLffddb0ZAzVc7okd2EdsIWqbeexHsphU0tmaVTAe/DT
cj/XhrrXJuhqrD/h+0ZSsesNFHHmGEcgSM/73sjYGuFr2XpAE+Q2mUX2mg9WTK+9Se/iYu46NK3d
PEBIgfDZTt4nz8cuyETtYx73wLvqfojmRUMrQAxbqlfwR8ch6x/sHoFmzneWwYc9sFlXBzvl+zQ5
Iu6t8dOlv6Rmf1l5cbWwT2lIhwBtCxp9yprNgw1Xrh6QPnvjqnquZdmyx5aHNhaeQXXsy4mhxmL1
5IPD7ayocZwnF5upD/7DLK1TV92NFI/27JsGqCEGW1NLt6c5K3fDKrQCZ1j/eRL1qTR7wlXx0Wbf
uVb+mBSpxaIE/qRObKMil7tr25E+gha+Un0zf9lyLO/CrnnxXIBnHYNy1V48PHwlFXh+m5y4MSKc
qoPhi21TBDsTKEaiYOApNz1IfidIR2dbDQeIqdvGZ4jr57XT4xQG3ZGX7+ZbdtTw+xqGlHwGmx4G
rJVrGCtnVzAISjc9NWT3g3aIOsixVQdUD7dzCnvOhUHX5Fx36+GuWKZrSms2kEV2SROp7HDXrqQ7
fpgyC9EWA9yv5S2lvGNhjwXL8mkKmfABNbR5ze1geAlg8E3clZwipqiCfRSBNfDD71PfvO9hZeSa
UBsftPWw48oKnZYxF10T8zAY4HhX8FraOWXWYAN7rNchGMGRXzSMvm0OOc5Z6rPNdrEFP1iN6klW
+TFbmXO40prZizTJYUVJc+xNx7YsKpJ0fIbzYbo56zU/TadjoDVRgTb+2oJ8J/D0its52JS5vu+Q
M7KUrruJT4gRmwcH723GTY6s94uE9TMJCkl7i1te8MFyMAJzKdPNWiuR35eaPAadGh9kOd4r0Z9r
jyo6MUdGOoF8X87o6mzgnV3v4y1LXP99Y/QPlZ+xdEUbwfc3nNNsZt2/5FeFFiIGUHxwIE+CmqHa
XZ7KYiFZWNIkS/WSSTptoC2GhfHB9c0DpoqdLedq62buRZUGKwbef204wOtJ7nsZ0AGQviZ5/bB0
3rtmytCB4ofMt26LpPaEP6XJcKWVKEbDKh2tue+waJ8sph+NtpSjMXVtiTYhT12dvXYmH2ZuICUX
r5FYiEzFZ1Gxbja55MbdxfGALHvqpsuSzjh73OF3AvtTI8uCcyzCyBzjj/7q/2Nhn3vVybEb4o5q
a3V55BZGxEfuLffkFXcOt8P+pRv99yEQXgsbX0ZZrEGTnuBm5oFPanHNVqHeBTh3Uaj3nQ+on2IG
FykLdXDnyfKjNbbrKhg6tTpkJM0yu4soYqDeHZOHGqNaxifp5xQClDiD6XWnzzYMENSK4RTE3t6m
4aSDdbzQM7wgXdXrfTlpaAUSiNs0VvbDIYC97MGscVvYNVUybRxXHHw+UlUJlsAlwC+y+y5grUQe
bMQBXifVPUaLfVsCCFLN0Qzyc6Hzu6IhX861NnSnywRVs/WMXd+2Z7vVVwySNDSq/ULtimc7L/Mi
sKwv0WrttmGJrHc3+gtPmo8ZqJrIWSufR3ddFVwyrzsMVDx3YXPoOwL/7ciunWwPoJSpUGdrUkeT
jyDi+0Oo0yeHvvomx0EEcMAPl2Pm2E+FM+5zhb1+HG/sRFZy/ravqB6y1E1w17RpaiBtcIoB1/gq
gKREpA/qeD7QiJXLs8tePucRPzvJLakbKtpzdnuKk0udDIR+zXGhPBAn8xzVSPB67k7lQLSNsAVu
j70Ls1a5zdVem+FEehngu6nAvUgEnLjkxV1S+htJp1L72WR0V+jgMEgjAjN6Kmy+l6SHUwXX3O4P
Hq6oEaxfAEApw9Ev8D1Yc/OSzQARxHw2jKra4cE4ub18nGcOCLM8ZCwWKqoeQx9xiAZsIMXRv+Pl
r+Mlavr/vsi+cF37q8mSL/ptsrQBwlH68nOb/VPTd35ZqSYwiNgi/3on/c9F1vklBCHN1vo/V9zf
Bksi7o6Jt9EVjrMW+/6jyBFX1j8NlgGGSUF4CT+OA/tkTUv9/iIre9yZHcrYKYDjq4NpayU5kqrY
VQ3tZU5BOnHexSwyO0LAvf6yWNDvKxTPjHJyNr8jTjqFqRo7Fn59uQ0zQivMizmJ3sJTH8r+TXtw
LHhcO/awqaQP6afCWlkg+7SgUpJXcxmvufQ2hmPwzA153hHOZgxJEYOdxiGBTnYX5rssnaim4oqe
Ad8Wh1KadxbWq7Xx1iRxATtpW6FtO9Rnx12/LYmlOGn8WTv1uyHB2YVBr5p7PB+a7EuzXcrkGMBb
To15byoQtJnbvhtghvUw481GHBOSx5VrbGVcP2vyFHTibMYui7LwZYJq5xniSGDlSObPGsuI5e/B
oJAJYj2dg3Ljms6BrTd0efDVFLLG1NRySB7Gqdn7Q3sJJ8qNCUVPqXEsc7CaIr1lzClt+UV0lMdl
PmFVRk8DpdsLMZjhbUpInkziYGHDtOMvQd2/b8vsOYeFMjSax0S4KbAYNJwFMQdfX5S3oZNfTaxE
sUFne5Fv65ZIMc45q/oq0OsRd7dNmG2lvTxZDKqeNLaL/TnMsrtEQrmy2rPJ6TQOhIkpGrdJg2uW
o+HVpl6hrCjblcsFdtnBS85daBx6FLy89Kl3LaqoiKXezI5ybpyQmBWqZC9NA64/zoXUTu7pW91U
yo/Msrt3sMsuFrFhsqMFcBNDZA85pXt5nO0CnA2LiTspnza8C48eAOcxbHZJaN6JAnOdUUXJ8jmt
2XA3hNBoi01AkSwtiXNeH38C3dbmuAuA4uNvK5tpmzvlgew9cOscLQQLWswHQLURrJtHmdOlyADZ
u/MFkOKhDo9mSoEDkrct5Xal0dHFsksDE7cRVsU0PKUExxPiVIMcNyEO04Z6BHMot+4MCpZQi9H7
rxY0nEWrKLbDc8kE1nXjMWBv3ZvN6vHrMZbFfU2zgnOSBiltPX6bU/Nh1lj01Oy9hkC+yQObUJAD
j1euxz3pt3xqIJrMfYi1EButW50ml7Q2JjKK+WAT2UcVv46klqrkgR3CseGd51hUBBMTSpA7cxvW
lrS3Zl8e6rG6z4ycyTmjOS09me5jjU1fVilBQtLAPlYrP8Bs4h8Xg+BuRgsUpgr6krcif1HkuApe
HYc1CTP4SRt21BJKgPB6GGFnhwHrPkh7WUdJjtvNZPDrNxqHE7StSW5Czi4y5I9zipFsbsNn7k+R
1wwvvdk/rhp4an7vIQZuU54SWE0Skh9k6TxR0WttFx8KKXbdREMqIAtpiBOmWxSgJriKwIFBTvEf
nJaE/6AV3UMLX7awJFsCHzZ6B+Vw2BSWfedhaBuCrUiI8MvnBWa0ovhqzI1NtzYNlTjYfCwSkHHy
jBo8AfbV+eYqgErYdOcmv7S5PEyOu4/Za0lc4R2I2AoHuSVlpD06n0xUZ4VB2/HABTKF0B6kp8hz
rhakCJ29Fd1nM2soOYRfp0FgrB1QwtyPeFnHJd+NxUe/r3bcb+G15we3zsBLWbvFn7aqjrc24emR
aqmJDN2CCrm2TQbcdwKqpwDVYdi7AtnYr97LEfCIKil0Hp7mbCZfSKsrpVUZY4eb2Jus7u8W94tK
KU8X1YeiMlkwTMdyAQZP8RXdqS+ph6/Y3cwtaza2KVOiH+2+u8/XgiVQnTZGRWrOtfcqxUg7Fhfv
sULLx+swWs7eqfW2aZ7xQT1Rhnp1QFuFjImrKRqmIucDD6YsuZAK2dnld2Kzx6yqT4y6p4r2+Jqu
Vp/Gr9rJzqPRXQrRshXoDgVBvIoyTCtjM8BlWWOBJO/Cbrk5ZIRbLSLjI90ug/qMeeJMHnWT4zTC
MxJNaJst3IkMQbRQ49ZfS8mmG8WEfAI+jW6zNWtgSanYKZVjui4vLlVmLZVmtcVTIc+jCSalHSYb
ciuU3/AJYJOSG/lxCAGil8YmpR6tzHhWh/m10/3Rpj4tbCEuAeccWIDaeXOsHHuf+ulzNjDjh6Rz
KV2TaX7jdL6lGVFPoeXr5Igzhv9D7sasdNID6cZrHBI89TG/qyq5sIxzy3QbloW/sdsAuozn3lO/
fV86/n3SA5/v+2yPmUTtvWp4aKvpMcjbRxMeAY20j8qOw40w5MUOuou3fFxGWK1DCdov3HasnsTS
PbWJft8uNL4Sik/q9lhyIywBna3V4HmDZ5UrsqaOoM2CU8h7DLWEXjBFXPVr7eudGT4HGdUqMnt1
zeEgoL6nzbgdcYGR2bw1rbda9w9GWx4kfnbtdsfE/L5o4ptki/vaPkgK6KgJDVGRipTN8axPeRZw
Jf88cgiQGTyLID33WJmWkQBFjs3JxlM9RLYQr3BVd26sdhlLvCX2thl4/hVA7QQG5Y7u/t/heB2O
LR8DyP8ejo9vbZtqJmGSpd18+vr//9+v9tD1q36bjplmkU3/siwFLmDgWkzH7n85XqxfiPCzGwpc
9NUfqcLf6a4uZMkAlZTwx7o++ie6q2X9eTwOXYtA/mr3dNhEme6fEkW9Yy50bUv/2DrLcUb73Mfa
nyISNeSMndKUuzXTvj5nZcFcAe24ILCT7GvavB8TrG7xUOO+LrLypGYOetdO33QQPrZhpzdJmXwd
eg7neCqdT+CLCwaOlPi1a6+I9OqppIs0BzbOU7r/1NskjptlZmGkrGxDbO+xXwq9qZbu0YlHA0cJ
7ocE71jZ4d83p+HNNqsI+jOVjUtSH3Kzai7dkhQfay2sO59mWH5/FEkZb17flQcrtDaj78cUO0/R
DKYlRxWP0jF5avF+bGolTgDTv8VWsKfJ0d42wj3T6u0R1zbPiVW/LB1RQjFkzb7PZ8GHuFreDWPu
tVCUJ/Uepna+6WZjvOIy08kGr/VHJ2UXbCl3eUyq/luDNEsNrn+xyuKjkJJbtP3O7fObkizdYaT2
lnXOtPHYzt1TYSpMDNLadtQR4/R7CBzUUopTslyjCHHAVt0Vx+uldJpTgW7C1Xk7EwbvGPwsA7f5
QgSq7sAjSPUay+W+Sa0IoN8x5w7Ob+ZspORc5th+Ldomsngil/h5BrD87UjpMfaM2Pk/9s5kOXIj
i7K/0tZ7yDA6gC0CMQdnMsnkBsYkk5gHx+QAvr4PUpWtoVQy016bKiulMcWKweHvvnvPNTHwZWFh
LC+TH+M4oCOdHjGfOE9X829zwCH+Gj0adiWKRsEqb27TJ5Fot0q63EH9r01bX1eRQwrNfC1H/VvZ
V2vz5T5BAJ1kuWvBDufkpGrU2qRDnXPqfYGN9sd9Q85fDKpnahb6vPihYbNFL5xXrxovhq44ZvuN
KZZ0Hc3CqnzvVM5lYNiXlMEX4FTrQpxtWw6bORanRGV6oNvahKmw2Q+CLZdhn9HeT3lbX6DR7mtv
5IGp7Hu5SAqZi0MlXVAuDSkHtYfQcyi7bmd71k5oPlzB6CaxSdJVza615bW24pOrIhxUiplhPJuo
N3JAcS6zU9tY30pdnfKmv5qzfqdi57A48d6qKbbJDLh/mF6IHfn30CK4Niaz3ANjMIuNjOZtgQ5O
JPVeFMJhRpX3iT0PFwTYemMM8fW/h/mvh/nfKh2H72/tx1+c5b9TOtAsLI5jtl3GytNbvfk/3YvO
LyZ/tv5rbP6DHf3vV/Y22gMLef3X0kT+6KfUQfGV6ZEmZc3OeguT4z85yzFJ/0nq8PE/kwBYrYs4
GB2xuht/t7PvysWPuoQLFWbAgLGCpQZydDSMxq4HeA31BzCm2+RckovosuDAPs5JlgRJhWE8wdie
MD0M1b0FlJl9WHvUHOPBL9Vz49SAIcvXYm72CdfwoaKGpo4xaq/EDrsmiOfmsR/kIF0HnMe9mm+o
aKS4zoEfH5E6S4V/sCPykCTAJ6ZAkzRaR+jKbVAuMRstkLroJT0lAzoG8I3ZIN/Eq71Lvfkk+/JS
+ok44bqS7KAKYkP+tPJi3bwJ2hmqROv7NkQ1/d0UkzhkQ/Vk1zFCzjy5gZa69wMJHl9LXyDgoL0k
uPw0Q4zbtNGwqnXGbU7sSPPSa9gZF2Al+gFf5O1Q5vIESoAJztLf00bvwrykpNXI0F1HJdkJtjfe
5OwLl+eZgckokPZyD84/9F3q1QX0zGloS5runCQsKs9Afy+uSskgw6FK/Cs+YPmR9Ft7BjE3tZo7
kYf9PvafGkY4MwMGbeHVWZtE2oHdEClawWFg9zPZthbwqoY16iuaq3tZZpWXm5Smj70DUG31Z0a0
DcBRO1qDgypCV15A/yTjnfwayeyQZu1FpTNorwEzaGxPYZqZNCtq0xzkPWtUFRvJpp14RoDGvYkH
I/z3pPn1pOGb+TfXxhpQ7F+oqqbLj/28N+J59kx8N6blm/CX/riv9/huix/7+D+Yg8xfhI9Th8+w
jhxLldBvJ435y3oG+TR3+//YHCRWz9KflvVr55DvuD6+JdK6f7JJ1w5+maEwdbp0ciqYi2tGZ4D8
2eNI3pN0WQVNk2+EVxZPMCmcwF3Gu97JtqImhOINy2mZoy/NrL4UfXSqypsol/FGW28r9kzkZe6L
26jVP6ccEccpaEgTo3NGdiMmh1H0YoDlidwYx08kbtxKpFeTM5u3eUWWN8+eDTngkb2h2SaQpAjW
lDVQfi1/NvkWif5gwsdEh/Tcr5H76sQZX1pjlxZGQGoooL/40MKKi4v+kBtvWfrpVk8dcQGLIoPI
R2SsolB3K+r+oq2lgGfawKVJdPPC348C4o6MrsYF5mE+nhtYdzO7pLp6Tk0Dbfh1at39lM+Ij1+0
7tZk9kYsDgqbzaFeb2wBcJJAgtfedgzzGbTrAg0x1hVq63CYl2zvR2ojZxdHJqHXxHmmMe26yYxg
Ei7azYMiLOKmLHxzG/ZPEVawvceBIVIQqucnvRretzo447Sd+jcuGKAnk6DmllP43/Ro4KpY4sNt
0TCjja+IfTprfcEd8t2uTW5M5MU0graHzNzhCdXsgkBxG1jcYDTM2+1QEPfON0l91Rp1WOhdMGio
E7AfVeVtJqDSTdOeChCvtoD+h8CU8Fc65qepZZu0JrnsN8EIZzsSbhhR0jiNbeCZL65VwGf6JrU8
TBIYfaZ5tnTWnB3dLrNOu0V1WLL8GLGcqtqtTpkAXR9L/NWm8qCZ4nChomrSnWOfSmpBrMCwHgvn
NPoklsW8oc40qORVnqEK9E2QG1VYy7PC/jGbZ3zrq24S6kW7c4laOnjUYor88B1T8o1mOsMXA9pK
cjqoDIALzutQNAfNOS+2G3jYFFztsZECcZThqrlWrhEkmkQw4r95LTXrqGk36+tO5qAcHlcukUsy
yzuzYtgYJN9yG4WWvSomK+oOKIqzq0BPjjbGCgwHcJ4mAGcQBStBNxwbChvXgvtsQHKt+A4UBLoa
ABCJA0XWWjbF/OwjRq25s8HxNjWoE21KwrF/HgbcNzYlB/DW8CsUwMwZ/7JTjbIWWVVoMd5MlLC0
+rMDMraq75zqinOAgprjkp0qt9v44HKLmnqJWTuYZYRbo2N1PFBU931BCfWWAS0q3w6rf3vtlUHZ
XmiBjPrtLKlcx5cjyGp5rUd1JO/abG90rQ9bYu1FinJvwEdDMLfL86wE6wMv8BZ3U/MRmoh6Ed0I
3M7g9RqQ5UDAdoyLCXSX0t05Ata6x/3dOLVI8JknArmX3vee19j2+aX1h85qeIFagN41MSEkq/ld
NwA7rpa4hMiFZ27dHowDEEdWMZAZ7WDoPqDr7hXr3vY1Td2Nu3yCA1mpr7O3UiSaXaZ2s6g25XTI
p/RgKKj6JdUwPuv45zmLQpHKbRW/6/ZDyW5CHyHfxI995+LeZk/F4ZWTw0wxoHj8WuA0cMIfmHYD
rbshA03pzYuvaNHycQuT+1X1W0fpBQ/9DfDUzvve9MheiX/wa7qYYXSOOv0kbk84+32avjfkNwfr
+0x62DQfFr5r0XLW/SiYmDxm67ao8A/N5N40Vk7YOaldJQCuh+Myg18g1K1jumrZT2coj9UGC7md
ugFFFJrg7WFVEw3Vpqd6G0pRy4LZq6ygbFeKXxP2MCc6LTrM/lMkofdtY2ye6XhX6+9o/1tA6Rxy
3J36e13dm0hdigLKhF1Yh5g9Fo9lDeEdFmq2Nh/CdJtqbKPLSx4XYT7rB+HzvIm5yfDd7sYhFELb
GjaI9nHhV0n5/Fuh5+WATuk0pVIV/3MQSdgocLkch0NAA2Wb3nayPvdFs10ajmf9S+fhwYxJLCaP
bfdsFZ84Wna6DWI9gjzhYH3g30Crs+lsXRuGLlac9MmMOcd54+lXAQJxgU0XRg3XXbDNICG87oT0
D9o+oPZET+4T8xu2EJUUZ+ZJy7lrXTTb8UNkqL54/9WHSXhT0zQ4Bvk+ari3gg8TGvx9cn62pNpx
udFKb5sCP7Z7TJ7zu2yurPqljZ3AjLLdaoZv8/Tanm6BCWwad94Pfn6kG/IM4yAY5vdlfmK3tmO1
awdpR8OcV3Iq1xR0U+UMgN/eWCULihTbaT+1X8t5Oo5z8eysAlA1Q2XAU1dI0nzdCKtwOiFo7YY0
3i/SuZuYqnPypFEzfWsTvBU9ZOqGU3fMmROyvGaf1d/h+tp4IxpCBdqwY8jPMdPy3gzhEvNwggRS
+LDCuWmrmOpe433sb00WIiY5ThNWNWexjwuEk4DPnAv65IuujHCZoq3UvlRZfx4JB+k8NcxSbruB
bZiRLixqTLKt2onPx1U6YRqr1yILNTifjjVCO/ZLg7mqONXrk6Rp7tG41g4tQA8SVTh2hpM/TzeO
0aP2lFF+oIgNEnREzMcYD67VHuO0I/lVqW0zzw8llhlP0U9q0uuKWWww3TMfZr7DJasyZHWu716t
oX8lJxzYO2vVDtR68gz2RAIq3beMFbW/XA3jsGIylqsYL/WmJxQRY5d+sGgLANfM7WHyWP9ii/J2
dFUNbJOv3BrGVqyiL6Wcv6dCEadyi/lS++d+trRtnrHUyp9JnGxU3DZfTc6ORz8zPJC+9iUB492T
g/Nn7cFkJRgv8CDEfGlG9ZRpXfrvnPAfoZgJ/X/PCcdWpf/tvSAl+duUAJ4VVh1XfQYCrBLrRf2n
ImH94uiUAeDTtqjyWxv3/r/3wvgFWBV1o/wxt3hKPX+bE6jwc3FLrA02FOthjfgnigQyxp8HBRcH
B99uEgSGQbSSAef3ioSjUU40kDE7uJ16HqfqaLEGn7y1gTp6XCRp8Jb1RdTsMQcem7baGhgQ4zLa
2m1UAC3GWVr5e8TZXd5j522jq7LAIoTnz3fkEQ32UNXeURBmRKw7LVa384A6dcl4TOhEw4LEYyTF
7ZGwqlPXsjXvW9u7px16R78Xh7jcRzDyau4vWqsdcp2L51Rndy1kDSWiF6TBcY/OwcbHL5Jjz5cr
JvYJpw5IR0OciaSC00ePeExDPWEtmYnrKHGvnNG6JUp09Cq1mVwr1DtqRiznMnnuXaMAlyjj1mqx
JqTkAWKiCq0ottLKLlFBgKEpjCacOdrKyb21XMaHObmpzGY3L8g5DbKGpSwz9CSyi0+pL1SyR7BK
w94q+msxRhUgP+SO1LHuarBPCYtjT09PWAPANFkJlpT+q1YNeIWTQ2qUBlGK7GYY1FMbVyv6iClp
9s0HqdRXneqfJUU1zh0u0QYSZN6Z10UTQXxAWA4iXRfbDDiuSvptzPI7cuSBVhi6YhbtQfUSKdmY
7vDs4i3t3Utikrp3zPm+AkYvhx0RwzTQHTRg2iEMFvtjjS0xYplJOwRtqIX+gf9tU1BMo3mr84Gl
IcYRWMEELYph2bJCuWo4Tyv6TBYqIOC47jP++eyLTZtbl6z1l23PW5ORPykHBOIB+VuZOxpzvsbQ
T8Ix0z6UnFBSKKih5/qUtP5zKTnR6gwHAgiHe8VnaWGWLdCRG2zpCua+yb0rGbAjPmtdhtHY28lp
2nXy2IMFaDqJKZH7rCqCqfom3JZHn7Wf1vqxGGZgM9IhKEP8LKEdvdR4NcvMpZubSxtOvEgsm4nT
2fbKfURFjJul25jkimCtalKCPhrwWyGNrukwy2vPuvs6lHTIarm3nXl/9bS9mqnpWTyL8oT0PqWu
SKHKsXnhQjaPdzh734spS/ZdKmhDiJqUr1d3v/5cTMsew03IyURfW0pHbvoetw67c+sqVuZwttID
UeitB1YosQbrajTjp3Hu71KaebpK/6jYFLld84K4Z4aTbozHiDL0BtqWKijGFD3iO9f0ErNyXg57
P8F3kZsHL/NDz4m2UPVpN9M3RYfhY6ioPntSFAZbZQrGtj3S98eW1dhlCHi9S8sivQaDS4FvWh1T
Uf7gxc7Y6FvXPkdRSnvQp1fR8y3vU+Nxnj74pJJudPqbZaAA3kg3tQN+1QANZzPNV5LPzatBO+Jc
91u3oWqA4TOv8IQ/GabadGw/0pxbpudsepuawo4agRQsL15a6H+4QrjYLXcz3Z1WzlUP80CS8wtj
xFYMyCb3r1Qj3PBZk/Yc2YWL52pwyW4XtxPRwcBWpR8KWnmg1gGQijrwIDxR9VUO7F2dzz9pXrYg
d5wDsOqy3N6noviEciDAYfKlMzv38K9E96tE97e0yNPbO/mAv3r4/pEViY0b3jq0nvU5+oeH74qK
9G2Xx7Nu/3jC/kzwUfUNrYA0guvqVPI4LGR/Wwdwo3axyPwnxfePVrv2Dxjk7yM1UHz4LtjcDHig
w6fkV//9wxcXlZZPFlTjyZfvXuWc9Sp6G1y+No7eyaDOAAp0s3XtNDSrUH41+N5R5V7YmgR4B3Un
8gfPYEosGNXwJDflYc7lphqPShNYkng24aeR1HKT3iWCQbzWm1h92vNnnNHq2vQvbeEVxwbYxr4q
OpLFKXk3S7U7Pqx5ONj9RKA3/+ZA+ICbeNLbtypT704CX90lUma+GrO8HoGlplg1dWyGk+Huhx7i
dtGTBCRY4gR9I+W1UY+bkeCz3fibeMaAl197yAQ+WLbFXyC3xdi+HezHL5Zf7vOeY1F7dsls0GB9
wCASav6IRbJc/V1h1Nvn2lHB2GiwXo5p7Zy1loLYWT9NJRvHiQOuJ97DueeWYd6jfgI8i6HJxR6a
mZuARqe3QRwNtaypAs43YzclMwQdmHZ2vnEoUjHcb6YuEYwgcfJY3YP3EphY6Ex36uqIi5/5GNMO
ok35aflgBI3MxSySnJqO5DzN3TwikmvIlvcxFpglW27qVEC8Tq6mJj47mThlUcOT9MMxDWzgzpWk
jg+iZXaetWLLVM7uhFi6HV+MuT85KNb0VNTzLlfiuirSeVtCENrbkXZL9EkeLUrB6Em6FXWUBSCb
2FZQHtJY8znFBKbXXWhppDDzZEKFUsxS5Mizsf4iBzyibiFPpEwvllirk8eDjgvc0qhNN7vuYPnN
QNNTvhWZw2ymHVMnOdswxAutgRUsdn5FDtJxj82YnctsuQiof46jHqTDQJjwCIkX9+S25bUdxd90
O2dP4ZqwzA2cebZJiRJtzUyNRY/8aFErqA/mPm3qU+7BYggLKxPITEpuo5F+1qSrv8b+wi1QdfCX
tNQnc0pviVIV+SgrCbIU3n6kjBTON3XH5F8+m9q582raflCPPX0OhuTVrgirsBmfdbpOYLmLjje3
uW8QgNrs+wwbYmw/EEV3xsgNw7gu/OVOZmtc5guv/W4Y3E1UXLWx3Lht914L91LZ6alfNMgHFe/i
WhjEt9K0DpkaqBGGDtLM257Pe9BU+S0Xg1NhDA9j7m4ylR8iR51ACtJS54XRus1J2wvRp6Os01sQ
xbrsiIPOMBjxwHn+rshsQj0o5mgLLaRIUcOlaLRwgiXfTeRHRx6F1XvT4pAwEUwSSMedu4V4hQL9
SHQp1FcLk/VNIest9UM9JKtRYEfGb1tiPU6a7kaD0e8W93a9oOW+Vp4MbCiNS3m9RIys2Ku5Ptot
bYDA+53e2pQ15Rj2wUKH0EGALCYGbPoidK8L9OEho12KdxjKO3vLClxYjL9YgXICfOinT83Kyi3G
nYX8PHskl1BnJG9J1RDbRW1NKJ+y2Fm4y7OZf+LgJSwWk2alJKHMeKM/NLBNzASkmafNAqq+6T7S
VZsvCnoG801GJEPnGzma6IgFhNSWlhbvKmdNCUCKLojrkpe46z5rKTbYTihbUOmNsqJtout7Sp/1
6WPsEB8lfZEDYNusCyPVcCg/UcMVcMpvrFptLX/ZzxSuGGv5NvzbomzCClLkSD1S1cX7EuuxNd61
Aq6lw+9PuifjW2YPMF3lc+3P1KrxRwhWBsgMq7hPRL1rHSqQxP2U8n5rH+n0ZIzPRkVhTOUEjrTY
AbzAPuE9eKU80DdwV5inyr4ZybqlerDEn2Pd7fP5HemWKNdRZDczF3fpvRfdtQO+SebDPqfFYYA7
vvqmHTYvk6GCkuao2TvBtw4GFLmhvV3seSO1W091OCs6DNYfmueHvn2v3Nex1CFwV0hCNDvWT8jY
oaiBzdYf5lrWljn7ddepEja1fG87/+vssFWhFW4650vB5jndpTjh84qqpgz1nxagKL6tQEV5DDfp
+sBzT8OYh+B+DuYKuyipD+dJOVKL1hXR87LQqqRnb5pmXjPWfIl1/wzv42ZOcAZl8uD2sBtT0V8z
ir84yTKEHVTKzb+XsfUyZq1p4P+tg9y/VR81xRv/Zc748XM/F6b2Lyv/ydDhI/6IlHCv+imF4Ntw
MFgAdOLixeWKbPHP2xiliWuymVuaixXjh2/j522M0sTVn+dZAkPF6sL7J1IItKo/SyFcw9BiCDmv
XAWxmkd+fxuLGoJUWppTY296ZQIsJ/6cVesf0UPF1vHz9MbXzO6WVpf60XV7WkVAHcs+PXuV8enC
dwtF05+mhqG/czB+mWabgm/C6VEbeIZTyvWs4Zs76iD7mSkUGbqKWL9uZ0B9GFxHcv64ZKkM9OZ5
O6IPAi7Rjz6lvIGWWOVO2ONaRkdTjtJW/mzqZzsx9jwGK8TljHkO0g8FYHJRL32ZPvNAXqFS25wj
ifkuhOsCwyanzt6jZMOvd9JRFzGzwSW0OpVOuEChcoCrtDRTpQizK80bBjLPGLlLXB/5grGqdvZr
lqGmWWMCaw77IRzz6SwwLGuOv+kwgNdrrzhB5Lb0TzCNNnjmNpjVjlTGnHIqH0nWtZzLROxYjkF6
BcniXM3AikTkHXsvQU/qD51dv/VkpzMGP5h1d4su3uJsPMPf2Xd9cTAnuYeTQJFIwVWPp4A1HhuZ
7zuufzxi6N5rrtnDEhcvWg4QHkfKp+md7RSk6pTx1FUsMQC7UIpVTS7gce57+oMcpApmka/0JPem
6+h2mFBeeLF3i2magVOydFxMf8RonPQEPZXrvJWgheUAGUKQGuLOM+Pihk5sverZ3N2TmyjOFICz
1J60+hpcT/nYa6573WhOczOISBzauMDKzrVG9smAddrGxy3Zy7dEpr4Qu7ADTRK+iNoKzqcyFpiG
dOD+AEIkGT0FksUwHZc8ajIt+PdM+3XA/FtG7Omta763/3WimS4/9fNEQ8GFAPsrBvZHHcnP88z6
hdScxdTpUOSNrMrg+fM842dM6AnkHH2XkOPa3frzPMNsxoFp8c8B20HS+0eoPPpe/3yeMfO6eFQw
lQhGXPNPwIY0SrEkRLZNZZLWsAGmfG8oZ0SoLnQTyuvbiuwyVbU2LePZuHUG41unzC9tvXb2xdNb
YZdv+Jp+hFkfDCsbD4lZI2K5gsyrpW474vJFrog6l7LtAyOy8rXtis9w0nqXaKoqYNMkIfxZ+ddO
BsRVGeuJyKmUWhFfR0o7ahurR4zYmjq09UiBfd+qWApbmuz21FktQdnloSHSp9GacrIMPchI/TlJ
6xe7Srem6A697zyu4al+XqY7u22+dabJVV/qu6WtKOBavPYzs5aThbnTc/PXxE7NcCbnf2qtSuB5
1Zk5XOzMinTJjFC+l8iJ3KN90qq195Sl8j6i44VtOm2cdc2SNgozCqfL/tEjHt+4ywvuag5R4HLO
uE+HYzL5F3PqwVYIj2uM9iD7G9LMlyKH81bQu5h/KWOwcrQ+9TALMFmcEyLhTU6Lt1UcWvcmj6k5
atW5nvcJxufKfVzq/IhdJ6CenERfonUInFhGmpkRhIG97HstMJb6CkY7Rgo+F2fRNw8S0EXIbed9
UtqJCpargWmQMSnZGDVRa4x6n0npGGdBPZg1GhjnqgdioRvJBKjpEMgj6uepzx4MVMGSiFC1l9k3
bR54oDwq+80gDpWAKLCKck/ybTfFcbDM2MkHCHkT6gEZEWVBb7O/AgRlcebuIbbvIuwmpSvuCoDh
iA7UGPjFd1GzXEDKSzMaQJOdJckP9gDteu1ClGqr0uEW++K1WuJLvYhdSj9jrzIeRiV1T/JmsO1d
r+NDlCQGM52MpLbPo29z9Oh3r9VwH8Vbr8uuJ7/Yj1F3iA3u6UyzCUz1pV/OWSN2PVMRZTMUJlKb
QGFqpOpTtpKDCvPOSGbGAnk0p+rsmYCJ/Yy+BCJr5H066Z8TOhBaPMFaOZ+UG13pA55Owj2egBQw
Lec2Ss5R5YY+/L82au5JJGzN9l1f4oOgKqBc5ClD35ioYtDt5eRLn+4Ng3wVlW2k/4eSRSpAFMyT
GCyW0BvVjYggxydE99BGomGNa9VhDXhDDPXOKK2tSC0YE8W5A7SSdcSSbBUQMghkXB58MoWdOW1L
QGO12cN20IKWr3iWfeiFHZQCR7d/2wOulfxPD8+GSqGGCPRx3zp2dvxRWxTRs/9pTYxH8XTh/YQg
Im9a3TvrZXHie3VFB8aOjxKOozGwEg0KZR/qc7n3xk+79Flojrx+/kUBCdRYhHgA3jsfjwabfb+y
D7Pe8eevVU7TMSTb2bJvG9awCUudxBGXktzarNcvU8e6pLEeRV1dx0x3vjVSXkSsJs4ofy02pkV5
UTMDGXG3ll3cmNV0bWnNSwUnJOI3TUaDMly1F7DndSc6AtbGrf7vbPB//7Mj/dvZ4PT98/P/hG/j
X8Zw+Mmfz1LzF9uiFpO7NyBH01p7038+TcnaWMCHeJKxLCXHzuDw82nKdEANkO3RtG4ZNPj89jBl
OABU62KDtP95CucHwfaPhkr+MnakLs9SjJuIxn8cDoAyTbUQ/XBIzeU6Z4cVxd5JjD51WtGBY586
5NakcBXic6KfxzreY7LcR5iI/YlYLFJFOOvxa95ZBm45xoEovXUBV0idI8eub8F+CkpzOI809T2f
7FuB06Hgr/DK4ftYGvamKmFEzuLSjcmV0qyLY7ZvhkNbYz8N2MliCqroEtzSUIHxb24OPp3vICG+
W7g+Z+GtWIgl5NT7Vq2Bl6WlBMgfl1fPxqBNCe9eqyQmPPfKhwfSapq6H7LuIeULWxYTpc/W8FGO
9O2svY6DSACdWN1jPczOtiu9L40TH8q0HDGjrwhrysTSrpNhJ7mvVjkTgShuFYw3EGjpZqi9T73t
kWW8ClGqezF1h2jFwhKZ2m1OYO/UJjx8Eq4JG1FPUWBp02UysTerTl78KibuS0SfKDghi2J9DSKH
XrKM823WxHUv8Wf0q3MCMH0OeWPM7BPjVr9xYya51nlvkAcnIKnCYLtVkszP0nw/0tbWtiRGZnVF
j9N15NPSoWPgIGN2sN3yTgOeNsTa3TJm32Lf3SeFf1uzEtXmBhcgOeh0Oo+ghe3B+O5XTGnk7AVq
pNeVYeOqIMEkZ+nF/Qjz1IytOxOAgbX+in1xY/XRVnk1KfnyELnVVYTU33v+Q+ql+znP76VTXzS4
QzkTkr5u8BjdfAx4lV1u2mU5ddoE//I5oxXJZEqz+noLM+mYyu7C/59DklGVmLb4Yj8SuqPXx7rZ
t2d3rHZJJ0Ie08dIrNc+YgGRd8srfJTACarJOCjwlelksujstyrzSJjDI1h48uSYnHwKTsGmAItl
jfppmBHwhm8Cl7vfoby5X5cRqGBm3RSpeYhLc1sofKwRL9dIvCEePmYSSbM2hX5TbByIyQ1LdF0v
jpRS9azgkMRZGbzMaiKw7iLlO2HO3ApGDbTe54Jc3xL0TBRzHenlrUQHk2WzGawvaYLhjf+5ENnt
UtpLzQyfnEN/QLxJeRJ5WQfKd8E8KYOc4lXPGxnLKeAqiENZQEDN6YgksU/KZV+twmdDdGDQQJrf
lgm6fBztGm28lJm+a9zpOPXqYpvaJodLmLvvOMKuGy68mkfR/KJ5e0G/TznCxq3NIIu9jcQhRg8N
V98UfGpyTGMP42aBVbUNnbY/tKI8sTfYGXUbdp0OQoq9iV1snTUXzkV2MD+9NDoNhXZwMSJlGM10
jZlzrKkZgPNIH9NadkKiW2+cI30DdI+jdM/+MdLiB0v1T1UcP3VYKqJx3vjxsxVbuwyFLKmNvTNj
U9SechyCOumPcgRHFVObAhnfezOMd581difzQw9No6sBOJEFL9gu+OZjkogAwjAejWndC+2deAwi
ZEMLv97aK5+VZuhOX+2Shq/FP1S9d+LAD5fkpSniXW1covEGHj2+wPaYlA8+l/+ZxYw/DYT8KRhC
pJgnXMwEdrFunPtKkHyjKZugTGLmOyVWxd7Z2oo7c03wJS8exqq5LaXJRW8KNGxthfcou+7GV2z/
+YjBZjjp7KrM5uugarjY3qFW1XkyyLQ3aagPR4/PrD+aDDhYs2MEZIKDvmmGg14dY4FYjLhs27dL
PAEEKUOg2QfIY4zubxkAAtfCFgJT26KBYR7src+L7E35XvYACLopOReLuh1p+IokyUNtBGXNefIF
SBGkIZqBwXZCYJDXVFWF7BEy8v5Nzh27v6Od6Y50HzaEjK6CTt87k3k74Nkop+LwrwbwqwbA+P2/
dc317kIn4V+umfnB364upmWiQ3JHWW8uv68kJPABgpG2QlTKVdf83dWFIkNuM45vmPafhQDIjQKx
k+nwR1qEvfE/IMXyd/6XEMC9issLSgSOMv7rj3eXQdZ67sztdFhpOSswWaeqqJ30Uwt6a2JcMoBT
LLSONWQ9ixHPhGayxs2GnQEHblLsD9l2akn84K3fDmCnketA+bAPbIe2GcqiNXRQ6cQ5bqyjoenU
SjTnBgOJyUjpxVw7ZH7XzfLgcNuuSbFKrdjHEOlNo1hP2lWlDHkm7bQ6P8exfqlbeRBA4wV+Ds8H
oOYVQNHJdWERTaFHjbitO795MtzlUPN3eYDXMgPfPVjB2hLHPksJhybn2fTXLQhAnvJ6Vu6jAT4M
ympII9eJu1Oom4i6MNQ6BdcMD3oHbq72KHkr67PP806O4wf4QtY7QmuqD1De8dtspg09KJZ+idMe
WpgpPn2MN7u5mYujmWOP6iKvwONJZdZkc1MZlAvY264eksodLhQY6A8Eis+KhlL2juzRdc95Mcb8
3MDCP0AxsnaWsTi4p4aEkASt5G4dXzuFe2+76onN9kM3WYeqzA64tk4lrSoxOEljqC4jmDc6gy5E
Qi4VyPFK1g8tTT1jPN+utXAAfbEFKIbBbL8++gu/v9Ob+kweYGdn0XVaw5rpIHvh9XIACiVehRdt
Ieah70qd+DTmZfxK4lNRmCf09NhM5ZmWtt2kuEcQmOXJekbMvxK5LAIsr4+iUzFrMG8r6/Yqquub
ijx5ZCdYwSDN+RGAmvV8LJnJZfyWCoIRHR1tw6YedFbQ01EVJZDD2MT2zELaCtvOtZ+qPDLeIAm/
F4wLzb7HgEbacGfNPKzS6uygKHPUUpsiH/A+nr0+v0S5CicMT6i/qBMFd0IPakuPSU9wtVH0FJTF
oQMuPjUzLoJiY7Mra2ikGXGL4fjZjorNfNrdxrO2jRPn3oQwN9NTsMAbQjmi/kxhAJOM4BMf2iyh
2i5tKpgnY7HVyizZDF17o0UmD7lkB4e5ChY+xA3sSjeh9weWJUsD4opUzYA7Is6/h0sOaN/eC5cy
M1iYHV+0FCiVZs9n15HcdqqNAS9RkqYGB3T0+fCTxieuNe8wm4QxzM2SIIH6f+ydSXPbSBpt/8vb
owJDYlq8DUkQnElJtIbaICxbxozEPP36d+Bqd7uGVxG1r0V1OKItmaKIzG+491wYnDGu55DRAG/7
dvmzxjQ+gNlJAbElO26TMe9pqV7np3K2PAtuicuILp71pzqFrsVYhgry7gAGtQCESkChEQs/0kbJ
YwAgCkiUadRaAyzKPtrv8TVFAEe1lGgaKByR2h0LgKQZGRsle4FiAW/y/lWAS1nKYwJNUX6XC7zy
liyAU0CnUq+8EfAp1kfIsfEBSw0ebtOveNSN2P1VgW8TE63aaBBUk4WlWvMUgMEP/HDhrJrfkavg
EjDDOgoPmbRGD2aiV5UkrMcBLgtN1ZyXeiG4dkVCzI2cVFxVAMeiia6sslSWXszZKhtSYUPkQiox
s47deDcqccypT8//3rLfb1nnbyEdh48ijYvmz6P25ct+3LGLIhrwMKZK7T8p3j+NBwgCVnUTb/US
M/PzHYv62lwiw9nr/dlvaZGP4PArJlCc0cI/oiND/vjTHeuy2nR5Ie4yFVH/cMcS+wUnb3K7nQUo
FhzPG/pMMh5bE5oLKeHIDJObNkXxp1Gdy8+pUXAu9nFUHYFCLxs79FvmAq1RRs9RRlZ9X5Frr3LN
PZkZz945Mg4Jtqah+7WXhxwIbcyWPMfgJq1oF3FFlhw4FUa4QYZoG5utDKFJMtSLspLG8LO27KsG
ojVjcxXquReip23bZKcrv4bORwxZvFtCa/TJM1u+qRusSZGJ6aPriBEgWSE9ZyNZvmLVztOpjYc3
MUbGxjIjLKEpz7RmxvkW+XT0oI3wbJOcHWO9kKzGhtTi8hjEWklni9HFZPng27LH5pQqJpgxa9yM
OlquNJ8PTlCgP3eLfeOa17a2h4fAdJlF6k95zvn8qUKSJUN8geQo4/IadNQ5+VpN9iQdb8oeIwvW
Ck5ZkR1jsPMuch+2myTDPLeIPCHtsqw8DNZLia5lRroR0xsWuOY4c40R/AY7SAXFyvxEmE7gnO0w
Q49wKBecFGY6sl9Ejfi6eBcN7uzLNN2C4qmzT/3EuKJ7sot6A9N9G1R32R5LOu1BZ6+IB1KhaTAC
JAsEt5UOK1DySpugAJIcIrceoNj2Byi0h2X7OFeItwFjNSXKeP6+3nA9Qscq+xLIMaanNoHpdu/o
j6y3HmeqSRBQZ63C5FTz8+YOsUecrABW/TlFvuO+1MVDO3wpmnrhajCHIIuX6Yll0XAGhIbA/ogZ
0UziHip1+KDye9mQU9mhyQOhPwAgMyAIeC3Wy41CqJBRJ/6MabdhhMFeBEzKhkaxIQMIoUs9xl+q
BAvloIph0zYEDZhJ+ikEpTW1aGYCvRkWExKhvdpsoB7LsL/xq8LAw9wse5ns1toFcoQWq8e83zri
JHV2l/540ujp87MbmR0OXoLTNLz16yEfn9RCvxVFi9HHqIYHO2FNI8sQ4h+Jy1hEbRT3QicUWgmw
6wS2TVBs2SJg1gwIL1H6BP7a3Nu3MXv/90j/7UjngPubxklGxV+2TRyz/z3Sl4mvEKhwdQFm9Hf7
0+XctkHdu3RHf7DGMAyGkcT/gV77N/jof/enEPRVCBvoaEkJY/XwD9umZaT7szp38d2Y+hLmjs1f
4PD/fds0WqOMyGYedzVAOyS0yRbp2IL1cmBYph0uZeRVKJqIU/pqWMqpKlAqKppirxoWCFaGD8/R
L1Zr7EKL2Eac3EHFVi1xNzUawRRGKC3IPkzNbQq2Le/zp7LDnBwgrWteGrRUZVYCJey2cPW2pTyb
1UuC/o1w3Am4YkRI+AimsreH9VShLK9wnC5wyB6fRYdzsSrb6ZNuxldtYrZld2h8hdu1HkobhF26
Fa/rDAUemtJXq7QwqTQ2DY55HUv1aLvMm6akfxyB/eMhBUAcBeY26nRAjAGGPyq9DXQgb8g4/q1T
OL+pWoLtHXcLIxUEq1PzKot0OxdnbIYQSF9VNqaBweQrMXzAgX6KfZI47qXAp9pVNouLxLUCLzcX
UHuxsznaCRNa11j/ZcuwbtZWhrhq6sJy9jKkeTU8e+6z+Jka/9mCoQpruyE8HRwe2ol1WDItVKR4
JGzt1dVx1y7KP3Ighwd3ASa6sgaPJMXRtJJTl4t2BZVpC+31SBL0PVtqvZair5X91y6TNy0Mbulo
v9SUhaBOvoJxeUuWYrGLaqaOgpfWWISF2KioaV83Q1UwBE9IQJStcWhKvA4S7atWIcpsIwyyo8BN
QsxdvO7xp1SNci1HIVbkpJ3tMruPY/+kz/WjU3SXHoNGP0OpbmiKBMpss4RtO5IwveIY3dlI4uwQ
eQ7to+p8cvpzLNxHJTOmjWiwLmqZ5hPtBvkujiTRKs64NrMwXrkW3Fhn3hNHebMSQNlARHHaUmAP
adujMyHPCF2lUWV3s56RGGYABJYsNGoLbFyEOqUYpEhowLG7YYm2NpoNgS2bgPCRlgzuJSYtINgB
g8YudKGMF5eEVeTMe2KBno2UBZkiyCUdPYtsiJ6MCELIO+VLSwelBwhutBd3USSCoiwz8t7H8BGX
joezHH+KCkYysHNwfFbEHLiYTc+IhPMsiUVteuTzfVbUdFdKuhVzToswLUlamD0HqDfRqZrmbWW4
GwUtUxJ1z30ooH9LQP7Kfk7HG2sHH6LhE8yLjVh6YA2IvNJ4YUbM8zih8sHdxI/Ln7Scz3TdGle7
QhAuW3ADjRlcTCfIISxa5RsKZcoDo0/3BUzDdaUa6bYKqxsMLEbFhV9I3CRpbQLXajdKYH9raPgT
dkqaMb+X+QhNtUs3dtp8YbVRItXH+x4u0ZsiGxjSzMoA7BLEhMnoH7gH1OEIV+5qLIkvj0DKUYeO
FeJZlUDXDPlqWelXNWhWFSMTN0NkEWgFZGBxEIaRfqhR7BDRN8WMGjXScrRkE1FM6sCGC5qxXC63
sNjnWrN3QodypQ39OAa7GmnUAXwGo75gAqPsEAb4all+1njEdZOfTAn2vBVroYkbJraWxXXma3bP
Mtfxp0w9mHHw7+Dyt6WrA/Xq7+7f4uOvGiq+6EdDxfgRbZIJx9tySLH+eWiJekkj/1bFdbDYX35u
qJAoMRBhmWUw8vx9wjUXs8DLiqJpucr/wcCS7/Onm9eG0sULICsbYJbN1PRnJaY7K5XJmFvf8Yli
Hxi47A4V6rg4ZyNhKUdLITvR0K52z8qktLLsVmrGNZ/Kz2E68ySp7jvHNiEoEq0xbAdrr3ftc1OX
06bmKbwVInm1iuGCavyLZpZowZeFIDn3M4jBiXQSOFx7lgMQKNLQ07W4+FpmjO7TIIAXIsprPA/i
GWgk0e5Wg3Z+7pFJ9ME6lf23XBEfFYGY7uKYrEP82XLm/C7aMmI2auLY4ZZGsbVg+UDzGqaHUBDn
WsCh/EFkBRx+iZPGGLSrkffHgARPAIm69GfWpSurrx+rMnJOHfkMK4jPKe4Vo2pXyJXIcoBdq4vu
VstJHmCv8qiHhGjHivY0C9I+yjz9zFjxM2moqIky9VmzpvcxcKHEylFsFJtDIU86bddBr9JzspTH
yKE11OwNnxZ20UTRW/olQcvOM0sNUvhCqueQyOllBbvrGNLkhti3ubOJ8eJK6o3MDi+1pu5sZoOq
FHc3Ha8yE1vGqmsxhscoGa/JyDgKoLoyysee3EThuOSdVk9GnB0jVx4Uq8EsGW26OIOwYfBT0clG
01czVLYyDp9S9LoMKpOVrOfNoI6gMCNPK4lfKfrDoFnXXh3vDtEvuVlcIWwfCkW9pkAL+tnAAIFE
LrM/Jb0Nsctdq6OxnhGXBurIhIm9Zdqeo9raOQMR0tNZmaWnV/kul92Z2L8t/G+QBy770gGxDwqc
SmwjAZSQDAyYC2tX7TYknx1aA4yFVsBwC69Jl+2F2uzH2NjnRYWaE+8uAy8yIvdVLbehmW6WGLZU
hp7lwp3ljJT3Ug1Zck+72eiOHUz8vMGK3SAEq+pdbI2nYbK2M2kbg0WWDNAFKZ5xA21TysgOAsUA
4zoiA408Ns+JS5+68DoM87FlfScDmJuIDIRo9gb7t2Le1mxMc8JAdWHeqNRhubQPWjOdCdw9NKJl
CNF4JtCDDn2+ZpQ5lUMcdSA0ggK4ovOOavpTkt6qat7iJclWtUW0zTjzWLKfei71AqpRo0O/G8Em
tgTJae5j47pPdiVZ+MdRvf23FfutFeN4/P9fBafP+ef6L2ZrfNGPq0AQ0azBof8+PVu2Rz+ENzgh
EeRYpqF+V7EuGIIfwhvjF8hnjM/+c9z/1IMh1xckPv/GvkX5+g9uAs348+rKpkF0uI14fRgE/tCD
CZDYqRUHYtfbFO+ZOWBtnFj2M59t7OCE3/krUP0XRHun0UrdM1UzSsxUgrZuIQO4Sv2V9NGtlUhU
ZQ1i1JZc5a2pJSBJCvk4VYkvBqNF9IKIZBiCLy0OdAvtXEMyC5cB5X1ivvYmvN0+fsgDZPfxzFI3
q3xjCN7ZlXktvvNuIFoMr/UYcmm5if3o9q5PhckqCE+wnnebAdUKW2L3ktvBvkCeXhTC7+P2eRIF
daAEZzZ9Ts3mW9QEeKoY37PyT7aDSMMVK6CHAgY+53D61Of5ScTNSbjxbeyDEe43OnoM5JbVHWey
ZJGGTtBmHIxEXbQbnf7CI7mp6jn6MBV1Y47NQ4uKprKdS5lXhwmvUywXRQ1ob4Ynh7FX9w4v1Eqt
p4xQZ5QonxoW0QiTvk2yeosQJqlAzYvl563rb21RstzAsLSSEekbrAQDX7eN18qeiKcdnM/wDl7G
2cC+JrEpKEgfINVgMmgB2c+pOLIIx53o4h0YF6uDLc2dZhLhVC/v21Qssci6303iJamKZ1MHCg/j
hF+CyHN8oa1xVkftHmuuvp/t6dlpS7RSuBs8e5LfJlB26K2fy0nr/p3W/6e0RHr3d+dJEf+VLn4x
N/84UBjfMIJB/M7vWfxusEP9yHzBYCduOILykzH6jxNFo7RcKkoMONiEGLv8T8unUlou1BPQqQs1
8Z9RWHX7T4MdZjmYiSz+l3U9k6bfl5dTG6lR5Zr1zgzqHSvEVeGSPBdJ8rMHDw71KZ5TDz8nw9Fu
i9cFvMeEW9rd1hNBb5kDWcc4dpbFCBoecmFy8YoNSDp13VHRTSh4g4JkjZFTa+7QrbHadVW0T8Tn
6Xlz0ciNslFziL68SBLO2bxfR1DNMYtxt1NumSTaT4+ZkjQstVHvmMNl1IqL41bXkqc2Md2LQCNn
E6C4rlEdBnKCu4Ac2aBv022xEkrMEgA1+Cpw1ehrivZkXcMLRJk3VDhglENRVbCfMAcnrDmBalWr
3MR3aoIyW+u1aqzcqHyLl0BUI9bR6+raWVr5pcvGewQuxIiZXWT2yXF3jGzXCpiMST+F3Us2uKcy
OmcWamJApjYAJbeEy6Q38FuwfuLPIUbGt2DHaF22UWFuaZ276SBBtaQfVF3jW/NLWJAJr9xHhGAz
8Lq8e5qZDkFcIl2lIxznjhSSKm7VwYlzqrPap9iSOCcj3JC5vdYqMflFiRG27kFZifhzZnUIZ8b4
wZxRCDm5QXi9wlc4gUnq/Heki6u223a2mUR8qUGvkOnGtnUuHUiCyLT6cmfBjfzScfBX8KUsCNFN
QuRVHEGwpnByVVbrHOuJHb5IpUP9hWqJfXOIyqB0XXtrz9LAN9vs1OjFHvFSogPSC5bSmfg6VNlb
307+oNflSujyFInBfeYcPzqT2NWGgnuVmCKaaZr8WKvBSPAbG/PJXlTXga9OqIaCcSiJei09kc5+
t1jFHJ3ZDkKCOni2Bmi2FJVDA5XWHslAYPzT0A7N+RbxH+JsZIoGhgBDhQfDTHzUV9w0TxOxhIzC
dnZ2CyG6OyUVqHYm8BtCGy6qhUpIrvxcpjuNch+ho6eX4OW0ku+UIKkotjFolR6eUGTfmllse/Sb
zjcLEGGX2AxfilWlB3AVh301P842iDVoY0Rd7E0LmGMWHhC2blyoyAJxFmDktUME0hJuVrIaqA65
rqHOd1dVcZ/EF3u844HyKtJCQkgl9stgyk2HGXps4zWudyOu16QNblLThsXGwG+S8E2glrVfKzYG
dvbFtSY/rue9HWP679b8rKFNSxSjO8Tfl9SX0E62SjZwA34JYR9mNbIDxGhWB/87A+krmLjA6lT1
wPu3fP2tfKXm+7vrpqs//nI5zJf9777BbcXydVkQI9BebpUfJSx1qm6xKqCI/aMAC5WVxpaBMf+i
62bM8L8LR/9FW1yqPy4pauJ/UMXq6uIc/f0m4btsnGsN/TjOsOVC+gn7PRE34sRDSozmkPcI/SjD
UrLORFoPu8oOVaK2Z6hz4XCtGjQuecbgmkQD1m803QZ5SZFqvoGZPsuy1damHtgkTjXzGmmUNhya
rEy+FFrBM9YB6C0d7dKWcEMzZivHSid2QLqmec8m4c9ziKcGj5IiPEkbyKZvlw/NUbBpTLCIrJJs
JpUSWEga3lzyEYUWeoHVM80et5g6cC6N+8yqFkC3B7xro9fNXWELkbiuZ8/2TkVA1RjhgeZ/M+DI
TmnghWJ7gsEmLR30nnmDOhyXLAEVEPy1vjswAtmRgHFx4+6o1qTo2m67WyIeuhxPFGMGIzdfopkf
PFR8cpwo3w38MoOH/3bRWntJGW211NlnuIsa5DvaMPrwtJhpCPwsE2JdBpQYPkPN9ZrW9ccqvEUq
XitrvqoJaiWlfzUhjs0o4CFBnip9gjq4yH4UDtMAhi5oRgQ4U1me2kQnzBvoKukuWGmPLmfRLGO/
xHFkp/EeMeCnjpFm0VUMhlkVScOFyhJuu9HYohVilJt+dqzMzzLzjsvUG62ODYG9V+aZhO9gYxuE
1ioOmrQquitq/K2zVERRc0mVj4V0VRHipbjxVuvEPh0IVbd5xxP1oWrhpnKN1sjXwhmuCnLvHWAi
YqSY0YK93VdJ8oyI7oteyxc2MPhsoCQCDZW+7OMAntcCNqgNJGGa0e+AqTO9XqbKfdkJQicZNxdV
6QBBQrO2QZDEdaBafo1kdZXNrfOU9g57D+K7ysw3prjckoyRXwm7tdJtXKOngrfEgwCYpHTASI6z
fspyPj8a65/kjV0/s6ySSHkvWagnzpDG71VuglBoYKzMa4Jp96aTzbu4SdmldMrL2KhkqmnqVzN2
iOZjJlU4NpOPEkrKBGVLT4xbqsX9MXYhff57HP92HHN4/s1x/PHxF7MEvuTHUWz8gvRZ0K3Z/50d
/ziKxS8GAeVoYW0sO853mez/an+izbHxMDtmr7tADf87UMDHQ1OguRaE6iWG5x/xDsX32v4PR/Hy
2mxDRVijG+YfwejEu+StVqs7BpsfLJTQ3ljTVwRi753VXrNa3ouqZXAZQk3Kmb71rbGJoH3EkPti
1YYYjIZkXaNZbXJ734L+H1L9E51Q6idkw3maXrJUU+OSgD8IHE23cSE8x0sx2mXFYcQnk0K9G/jz
LPKXdjFBWgA/bApyDTW41lkHjT+PCsRks9qOteoFU74PncnvSxqJ3Nk7rKxMcZqiYSdLNlpiXun0
4G7Hokc10auFBBZGeHGVZ+p9YGjYChlv2ML2i8JhceWs23mELUckKzAkhilbZ9DXJn/uYsIlCx1U
N7z0YNEk9hcxxadBdU/EY/sVR9u8dElufrAphRr0iwGyy2IiqqHnMkm/6ACqGOF5XUkMOqenqyXH
ookOCus9mxnxwFsxk3g32OFDwnpxySHj22zHIAPTHhzLztxX+AzdEOHf0F3QhXhVXdIaJRuts2GV
YBdRUp9pEZG5jp8OoN4XYO5kXlLELA1h1CFCxTjSCa9TWCCbu7Ruzswj4Gv1TEKKXWUGhwDFDbqX
PUF5a+ab66DPScCUBDJaK1K5YbyUPmqjbe/0C/DgrCqIGVnaN7l1YuSxWWxNalX7JFSejHIkKIYw
R8SscTJvrRECc9ydc+e1HsvvAXl1IGDnmWdrItQGdqHVpCujLLwM3S4fYF8lHtmUys7SYi9yD0j/
0QXb3kiL6U6B77DeFuEdLSJqWJB96DjxVcCapBfRANzhmwnJtTOdFpP3sHYKyHSi82fDuGpEqGlM
z1rA/ZLYiXAh3Ab4bQJ9n9opKkt0pHa36wVF+EBKFMEY5H7vsmTEf5zTc8pNG5Rnt+to3uQRV+aO
WMSDkSlnJ+q9RWRtDGKb14DuhrP4znFA5zp2e6I3vSyoLlnQP7fBfG3i4QCvgU6pbTZTXoKZSOoz
XtVTGVZXYI+a19QD4uZmvpMeJddFXUWbkUQ60zS+RPZw6XLtGdhkTu/ETrWxtCfFtDaTXap0sKjY
VLNSL2kO2onkSYG2NWRFoWjYxmuNpEJ1PHZhf9H7SVkeaYKu6OyGAbow+VZf7DrweIifx5hA9Rh5
q/RyA9+VUd6sXCDECvZWdOzMUb0ZNFYHNQyU9aSZp6i7I7AIDsasXHra84Dhds1Vh3ejImDVQaig
993aVPxooUwmyaYDMGFFJdVa5g2GF4rBBxASQqFQ1c/ZiNIPUVqDmCCbhRcCPdPEk127Kwl5SpGf
gvqlWnAfBr/KjGzI7nWErjQClC5cpPmGuYIZyQb/VEyHYoYlFn8lRMkx43UgvjbmtW/eRwPvO8js
7xaufTIiekdOUX3trZdRIb6uvbdoBOLsIY1quE2vrs18wGGEMXwM9uMoaECBDCf2e72wnUBwxcTT
J427jqdveVvz8QNN7XKstK8OQenti2qq9EbfcvW9dyMP4QK0kkthRV6P+itVYLRe1AwOuwlOrkh5
QMCbIbiDYeaFBR8FkwP4Q13kZNWF2DJ9fJnSNxPqZcPT5GCTZgSp1Ngr1YrDJWaR7npD5PBZpmpC
gonMArEhL6q6t8N7ZXzp88uov4nM2AxIr9X0kdjXTQRmI2PFZBEYkCQfUUDZsyQeZPmmqKGifkzk
3DttDjhuwHnv4GeHr+cCkqIsNhd+exiwzXvSdJ9m+nMdds6+cPNXg8sh5ElK1RxVhYA2q6/RtBxL
LTklBMSvQsSDK8FhF8zj0bBAqSsADRoq8JVk4hCH2MaWbY+ouu9Tha4mJrIna7TDgTrFtlexzypi
bS+jaJuN0XUusysT92Phzu961ucb2UzlUarTpR4ygofT7LEIq6e6VXf/1ka/1Ua0iH9TG8XvH3U7
/UV9xJf9qI+YctKpYgr6s1dIQ9mGIo5RJ7t3+3cQJP0XfDv0oyqRLlidF3N0w+40+r//x9B+YVWO
8BkgtOUs9c4/6FS5Gf7YqS5yAO4VSEj00ob4Q3lUDSY7gjKh94GTvyra7owI7pqk0RMEuEtslY8W
tw8yvE9hUR4zNcZx20oNYiAMY0L/eFhUeGB57mP1P5AQsVdbDqPW1U5FZe5zvECBkyDu0betrTw2
aPcj17gOHfX9woO08/eiD886JUxMKaM2JMxG7VNMHWFFxlb0+r0zKD+IHB10Z5OAbs5mThcru0dZ
/TC2cosIbBtG5C+U0LCpAqATxsa4s935SyVgwTUatl67HNGR4TouzBQAB4FQiFEicw9a4WYZRYmo
Jb9pUn9ACnBU2UCXSKqbUt3Si2wlDczKNbDKwprg3CjkKiIVcIr6Qx41h76acpJ1rNOCQJqogiyz
8gla8QOQwIqaeIoptqhc/bow1wwfj7rLdHFMz3Oo30YIkhbGEFxIm1LholVJFUjC3A8j91Kl06kK
CKaAdqnKjHY+27USMLWKdWrBX1BXAIE4OrzowiBwim+oF9NWTUevtfq3jqpNGyhbl3Is0neFNqOF
plXsg53CVNqtmGVrKbil2TftbKfhi+wTvgc/maMN1zEc/MoJ32q4jIkR76ug95tw+DUkEVwjOjZH
8JNonWd02WMiWt8l389sEkqRGVZL1+7Vgosh7NjDWYHpC1MiISj9EmtqV/cv6tQfMeGT7h0fMoCP
ZU6zlxXIF+IDEO8dkQprPNOH0ITxsLiSneg4NksL2t6jmNARVAahrfiWmvkdmOI4GIlWZVvnqr6a
Kjsz1EE4G+shHc5LAIXsqM65wYUg4wit2oAvCV/IhmSSdREYVC4ZkdOqZzM/EC4SxIqYNOYIGM3p
CwgYAzYaBg0b/46fLD3XY45OO8VuRQ2PeXdMnPUMSqYyyXmuUHexpWv4eps2XSbGvlfct5BfFeG5
O4Tzu5TRJ9JrTCwMXgoTcWUGWqDYz12/bpBFNra6z011B0/qMNcVE9lqpySoH9CXx7k8xSq4WP5+
mNbv5WCywgjO8QBSWnPx1AU8mZvchSiDq9YfW2y0kh4b8iBKrGrKPpWZve/dbq9XqEX66NZLBgh1
RchYAPG93bpauGU5B9lLO+dDdQ5URv6h+OxOzHT5lBJJc2e+sGJye4605CMggy2XxjvblrOO3VpB
L2c2KUhofs1WdQrhrEdj8Djz7xpqfnBwMrScMKoa7Sol4JNl8mAzYy1uaVsT2eye3KG+Ui3sYyDc
lsM8beZdy+J1FAVnEaqehQveTpTLJKdDt6C+FeYBbk4iNOaAKdgNZXJNonatDfnNcNsjW1nPbslu
B9zWIJCECLKGL7bvYEYPs/T59G1kbu2TrruxwrliStrNpQJUQGW4jfYkjeGXWTsOAvQbMbnmg5fo
4lIxAsmlvGhD+9SmytZOsne379ckipxSIDFmUt8te9wNgkJxQBE61yAzsUUwRzxoABMX7T50Bj+W
S8q5dXBJ4Kubxa5RHcZQWxJGPKoKzwysT1nCOD5CkdGOdHASq9kIUr2foLEODkHfM/DRsL1K6SyQ
xwo9Uw4IU9tXXXrucasgF6ELCY/doONF76+xXTxQmu+0kmmSrV4IDjxljkVsPC9KjOYFde34kpH7
dNHixOk2Y1J+ag1CXoo62dtW81xU+FOU6aqE7T1lTlUk5SHsooNwIZEmrYF4KGaPLI4RgH/PGtuv
w5QcBD63lP/QJvlgfg92OtxaAq6rqf6GyOuJVTaKmBYDw6i7/BTumxQk1df1i9Qz5mjifZTNHjYu
Om3zw6YzMcK0XwctmV1DXBIk5szeXCQHZ6BDk/3NiIdXaTsnkrNfZUzMQWjgVA/smzKIozPaIZ5T
m8C//j64cQt0SeME7tiI98W14jmXjJ7qsXsNBDE/qbB3TsBqg+iSLoEplxrxryJNwPLWS9KUo79n
cf6EyRtZZ5y9Kopx64fiPZHxexYQKN5wEuM2hIdZNNmxq53soa97vYRG1DOIdEfFk5pyGTvVV4bh
0zR2j5Ze3XUl3hV1s3P6/LElUHzJJE+N8iyhLktrMdSTjj2aXqkYa6vVGGAgwUU39yqbeStFe+Eu
PoRxf7VJc4cZtjUTvJ0GRCqkbwqwhWAmdL7DoqI2o6faEgS/daoIuxLE0jRFCxqjepUDjXPvwj4A
6AfxKHEbP49qv5HiLQzanSYLv+M2mRq5U2BEh4M8R+xAHQczr10dCU375CTzIR5mr4wxB6ss7pgZ
91a2myTVOA9fV9pbkVNA1PZDwi8GbbqnRTxoRXdjWbMva3AaEAxp6bahzghZI36szPe1GX+ehuGQ
Oc6+79JLBZUwZfI6dc2ZQesXQ5B1lbS1zjLVxpo8n6th2Bk6Z2NYq+dRmZ4SPD2UCwCfgGaNSn7L
XGubauWpM6ZDBpmi5RYF2/hkK9rdqkhql4V8subui2LXt04hTkG1n4Y0+gSn7bi8KVHQnac2PAJk
9t3Y2A6J7kvsuqWSHgvL/dAUQtjq+KTXxuPQosAIFp1DAQq4XrgVdBjxvnas4cxkF4QWQt46SfY6
TrHUtndJbfimEl0do0HWUsU3xQzu/xb5vxX5f4sEOMki/IsK/ycagPYLQYKUFMAgtT9A56EVOeDe
VRP1wYIyReLwYwJKhc/kU/1ZjvtThW84lNQwkKh+For8Pyjxhco/8vtlFEIKKl8TYCptiCXYo/28
jGodqRPAnZS7OlPx4KF6JSGP+Pp+6EtrE9ilxuwgMpNt51hEmZWLU0N5CQol7+C0Z7uSQyjgMCJx
jGNp+H5E9ctplS3n1sAB1i4nWb6caSmHG2Tud8qEG2auVyy6KdvU/Ak16bu5nIvmckJmHJX9cmba
HJ4uh2jGYaosp2rD8VouxyzHrcKxi+8m9VwO4nE5kUuOZslJ4C5ndch9Iji81eUULznOrTF/Habg
VA8Tat/x5nLsqxz/wAFUViT1r7ruYiHsQfsZjDTZun1ILg9Xb/duZ7+HRu5FXC4llwyz6TfGXB4T
oxIoMvcQHcdTzcXUcUE5XFQ5F9aILS41e0/wH6F9h9iuvgJLJ5GSlxZz5aVcfeZyB0ZchpJLMeNy
hCJ6T7gsJZemw+Wpd5mXEbYTVUiZLSWg0pETFU25w2SybTvt14IR2pqx50ULYDLOlu+4tFFpeamJ
0LFb6Ys68KclkUWPzh0D45Rkr8wFEphhPpDy5OgFWNnspuWuHzqWhwJ777L0sifiUCCk77F2ekGB
REQS5p0a+xH5BQRIksgqT5odgWYMKYH9kBrPwkouMVX+tHAVgMs2dQd1TuzmjMCOzPVb3KZWalzN
HkJ4mJ1si+ycdtxqZXNUlOkgh2QrqMPI/qTy7nyT2a8RCuon7JvhxwDYzyJ4Mjv0k+WHDFkaqHup
zE5hVT2UIjgFmngUrI00NH6VNm6HErEwhAubzZskNg3E/K4DIgM00SNk6I4E5FDyj4wD0Acy7Grg
FiMmz+w33YOX885G6AAUsv/mUbnEuvaSNzOqvZFk3sYrg26fFcp2NNR9qFlPE22h1NK9TdKPy/xL
OPASEbIoDKZLRC2uNL1pgdhCX2CiR40NM38BUUzxXtraYx7Ebyacncopj1PQ3w3Wi4aAJGhSydAI
F0n4kE/50Y3c8+CANTDDvaCV6fDt4wY6oSLZ9gMRgGb56hRLHkK1aWP4QWwJMxB5VkqMT1GTZi68
KmHQTopb14qThvsq5K+E8iGuulOUx9iOxTaDFJnxtmjRvOnBEghhXcOZD5EGYjDvxm9TEO8UJxlW
NSEA9FN8pKendmBK2BbDg9RqsIGml1WstRHN/z/2zmQ7cmNbsv9Sc2gBcLSDmkSDQHTsyWRygsVs
iL6HA3B8fW2kbj7p5VVpLc01lthkMAJ+3I7ZtiqJT5rt0uUyHgweA5Ojbq0a6GDC8nUYWN7Ko8NF
z7STewdQaOWMp1awUTZaLnBI8vnwnEftAfToObXSG99ND2k5vIzs9SAFHYtivI4yfohcE3iWw8Qx
PFuL/8U2e7o3/QPcguPaX5GNXph0MI7zkVkpP7nldCf4uDdZc0l7nCTKPA1l/LQkzTXLkptEGFeh
J48eY5Lqsu0E99E13RcJw3heolNSRAd0nrOXal/7uH4ssxa1Xd0vNOJOo/G17wnBVOOV9etVJdFM
TY0WVGb9KS+GPSvRME+H45xZDxpBOOkx/tO+ONpRMDv1weBvQfHMY9va94MjsIFl3Eaj0PDhBUn/
UmOowYd+dGZxVKZ8LntFSYjBLRkMAqQwr2SFw413zKuDiwKR8nYcKu8w+MPR05ozNX0Xm9kIt3YL
kaHb5W5GipwNRD+GsbCeBP7VoYQlYdgPvpkd0IUeezyXTWtAIcm5Ek+3JbRGRfOBnXOxKiBAAwWL
5u5QF+TpgG9SYMQv5e8M10apAfb67wDyYwDx/5aWcIE+9e2vwj3rl/1UGQXThM8WFt+0iR3mz57u
tbbapr5m3YH+J8HzcwYxfkN0hBBEFBpYEMmfP1RGnS2spVNebfygL+AE/yczyH8HfOgtJtlr89u5
8BktFsh/nkFiZx61zOt5JrldtxWN9lmb+yD3G/FQtPME+1p9t0z9UQ05xVvYFQ0evST7o7Y8RYv2
JNc9HCQ81ePN4xDrUG8KNkUj/sJsti+toU5mmd2ygwimiD40g22IIvvQp2mQEcKhVJo9mbOb+KYE
JU+Tb792ZnuUGBbdGRRcMR7murqm9biD7P4YW5DTmukgG+4Urneo3a44JI7zKY/WEgo3Z+sxcXVl
6gu0vpIdq4Diu+dELxhN+fXMrwZCTdH3QQrSPVm5sqvnFB7TQBLDXWZcN9V2MhvkUaYuTGxrWHXl
r3uJj+SQniRn/Yo59/DE+VofWBV33ZlEoSZxSpOYMIeT2bZB5PjHDL9n5naHhCgJTuqDJGOY9wWx
lWir49Wb8OwVlb/XlvG5xN234PJDs300p+HC7uloNGx2cQb2qX50gQ4OOAfTgRwkIhTa4nFc3YU2
NsMVM6itvkNjdSBWqxdRra7EKLOZrDAqVrSM0da6INmBHfAF7ljrm8kGV1/9j67EqZNG7D3cXPMh
ReLC2WfZ8FKmLHxlDPiOe/bt6M80zGRju/PTaO0yjhQ+8pISlKaw7ec8bW5JQgN4LvpN0sQftMkB
OkipGRI0XTaxCtKUkjZjCDDlYIT17qkJv18KCWUhpbOwuzVZZeZ5espLvISp0q+OR9NvUQQT91kD
7UoaTlBW3k08l6HdwVhULdvAIVyGZG9Bv2GgfsfeyHKavazW7d0SzUx4kEJZhJrZudOKi/Dqp2hc
jonbopaSSG3GN4vB03V5aLvs2x3StFYTiHmgZIB3h+VcO+6yda4/eL151L0Zqkd5vyJ709m72mgl
FYtp1c+nuJaXxcufOxt1oBH71MkCLgAnPXe2SWes+CUqP9Zmv+xQq/GoObSeeRXvUh0BneDUBFfY
Ggzs+9qpdoAwpjqDf37sZwJE9hC2VbIfBFVs/nBHFPyYWj2FU9nDiKbi1OUdO9RjO1rHBfJ9qlDd
ZshgVKLURMZasMrr58WD1lxSGpTHCy9os22MVfNM8eM2gaQaZdamo8T6k8fVsXbEcZhKjAg9GwKN
k1IjMDwHtqmuRQpDyi+PRuWEPOxOsPICBaijH9pgrQNxuej3EIvlgJCENloU5ouIIfRrXuB11Xva
8e+yF9ibPtTW+aGK+N1K45oLh12bFp2BDBArk2dheoFWOugn+SkGMy0prpMZvbBDfZpi85vRMBrV
NiAMLAKWSa0lqLGJrXIRd2FLsrp0JXRh+muN9sx7cKts66q56a2NKi1NixiWHoI0PYAVpLaeZQt5
q44O2MrwD1aqnXnP8kPTe/Awb07c72SzhHpLuYlRrOV790tP9JGRjkrlA/u8vcvjDZhHYFLWbOQN
wn0ZIOXdZjDR3AIwk8qv/RwdFRqQz2xuaHawzuoO/oWkEnvfF4HG1lsHLlDU+gV326nzlhuaSK8G
6EnbiU8dCwI5A8NyrBsW2wcp07tEFCwb+G+FdjYb5MhY10io6CenQ7WyxE7x5yjsFFHC/Fo6yf0y
WK9W0p67cjjEBuJpzlyc9ndmLu896Z8FxQqFaQYNSyESlsfU5WlHq6GxwCTAt+DSfCTL7Awhij/d
AkLbP1MGddSB1VF6GMYDbwcLJIKkScJCJNW1+LWxOlYUY0ip4rnX57eB5vfBTa4qpvNvci/dIB6J
ih9qqHR5hVzJB9eNoGIN7smvgZmP9W1bYXTgctzw3sOTDWfb25l4DDsAMoNZnL2mY6Ui0N2J8egV
Y2rPL6K/i1nZ965GrMUDfiDIv2TrbDbht3Embpj6lE205/iu3CIcEiP/d1j6fVhig/k3K1lZNrCl
/luw8fmyP4Yl2IxUAZIvsUg7/3lYsoir/Gke+nMS2vqNHkDfosEXGAmJdb7hT8HG+o3vRacgXEfu
X1h+/8mwBK7qF8GGb0V46QfEyrBo6v1lJzsXpqblNoacOO4OJTwgG0pibjcnC3khS9i4lpS5WqeM
tRv9XlG8y9TwqMVWfqDBat7h5nym1brZ8jzeDdbyYQ0EJsT8kbXW1Rmbs24MIxwAmjjhWeeTSWaa
6WFL7KyjHgtsqoeTIhPG10wvXxoXRWLOaucyNu49A+hnoQLeu+Vmyt21WmA/N061kVFylzWKXVsd
gry/s8pHQt0b0xdbHogbt8927TJyP4/eUKToCAdjFFXi2cTYNFvFdpY3jsjPUWw8j5Imz6gVZ+rW
Phht/Y3kJym/bEK7xh202pPypacSlF5cSudYUyYPJfWqKqvDgicaGeitKUjKSeAT5heneDAikt54
Z0qz3zY1ukZcbrmu08hgbdGAdjYUi4W9kKSRRQzIuzx7u/LeJqHTEBfPoREVNJyTKNwWTUH8jnks
XrdYtCG0YtdyYNkpkLlkV5bcJEkPgPgooR1g4kBs1548FuBpanGM2RixvYDNP0UyRHlr9bnUIVYU
y16X7n7A0Kom49AmRuDboWWo6xDdjzbkPgvNRi/2qiCDI/SHmJ1sGRssSCitn5ZrA9MT08q1ZFfc
sRIvodWgIKAG92GhG/sxTqjN6D5Z0VdSf2ebFS5w4Z2pcSmsvBNwDnbnPdw7F1K0ve3LrznFYLQB
X6s8OQ7GOpWW3PcyKr+6cw2cs0lJ+sZAtir/6pNgJ7y/G6QIxoJmcx88deHuS4uSt6k8aMRMhBsi
l4fwxq/V9ByX6cGtso1eIjmI6mkBQebLettHSxjFY5AxNLANechl9MHqb6/jIK887aAl7dZSXJ/L
ITS7OWBjRXVw9YBR6ouJIzICeiG4LpSLx8aMiskMLJtGn1krTyXFb/hOsQu+FTLdTbjtnXJGRWQz
wlGfGBFmymWb8Tlo8aHHtobjD26XLy+ZqXHrbgNP5Qd43XQN2Hd1TiTJSoLBkeCo35KhfGVxuBm4
Z8wYEMnxbKiTo9QO53WhM5p4AY+fQFRxOM5dIP0vPUYv35JkP2ea4YqjaywbDdSOSPLDALbFa5bj
Etl7fFgEYviH5C5xLsxq5hpcosYwt9iCGy+tohVb3OjMIwKQFuR3MMvpqcO0PrfNHqpI75EVVyTQ
LXHwnJw9+GPN+rgESW6hH1XKpDTvY2DyS7p5HzNFlXUSdJ0TSDbds5MCVMEcANXMIf5ixtmLn7Vb
w8ehSDWe9o2gBrRkuI52Rsu9A2zAPtZZHRQw7iCkYEODC+rQeNh02AzSQAwT1NPmUzJ2j3M6HWZF
ZA2Dlg7WzSk+Z4iFyaCdNEqRN3UJSG2JQMbobfUepSmfuiwHEGZn1BkWKijKeO9jPVTO88gTcpsX
hdjrpl5ulhqfW7aaD4fkMXVsEmkl+AbzDZWSwowyOdInQDg2w8Q5Q809a9y/7nQVT5tMH4CraMZn
TyxMid3bMKtrpTmbEVCapiAyZac4oyDdpqV6OPI0fuvn+F16Mekr3MSW4DbWsPXdeQJMtL60D3US
De+Rrcp7lNx7zV9XPj3Cd7uz0y5QsHFmVVyGvD7/Ow38Pg1AEvn/TwPX969/hXL2+aI/zwKInKxG
kE/AomC0+sO+DgsMWcXG4I7Zag0Z/RROAI/98KibNmXDP1iS/zMLkCTCzIXb3Gelgbwi/skswPf7
ZRZA0TGZBcBGmzYThvhlFsC2bVJAsRgc09wqUNsVVWstCuK0FAcuihe/1fcFhY8Lj8SBQtwWFb6j
WmmA5cGamDN2IlFk7lfScueZ4VxUh1kuR8twjrjWcT40Nxrrg8poj3z+Qr8eMR7M+FEw+lIVt5Cb
6QjuJLMXugst8KD5+Xgc10JRD/E70fjgkMvBxnyu+Jk++dIYQnuaTQe7r4ORJXDK0dVI5FjU/pgH
n8v3nBDXe2EHTsTGQevCZoY6zbMJ8DpB2Pgb3QsHCcsf1AnySBIk48BWBm8M91OMxMHE17Y+sA9b
HPsBHCRKKv1P+6gWiPPy3QZQYQDMtYHotqNLUf14NLmP6gQsewzyfgvJTDlieM6EcjApkePMjRn1
EuPuZmi5lBGGjzfakFbYNuzqsXI94gGy1TBTYPWV0ppDsDDOZlrya9LHZ5bqpwhasMmxEQHLGJo6
7HQ3HLgaK3RX4Df8061DMpn3Frae2MEyBBtLAGOjGZpvZhwnrs0dqSBZmNh/ij3ZqYBo6dHi/lOl
aXKsTA2Obk//Al5r/Alck9n8v5cm3Z+t3n/K8lF9baki3PgydYjtiJ2lxxjWitGmO15h2ACIUFga
PwKRvqvPmk3vEr73GJlCpShZHUVie3BcLKDS9FWjbKSm+mvjxZysc9/xUE0A5wyL6YaCWq2Ncpms
ipmWhzaHm4l1YA3199Yn0/xBXinOUb3cL5P85Eb4cwYjcvep6elBhWb/1aeCgyYi5wE9u944U/SI
GfysLfA8kzHkCrZffSqaPh7XmUPSq9JIcTFi1uqL+4Uc2tr22r63E3+YKgIkR4ZA0WXlJzeSXPFn
DQ0sGtL+2FSixtpnHmxz+T7FCIJjixAS5SuwGRew2EYaTQ9215z9xiSqjHWnxJs+4STEs1PuSzJu
NbKFbNlLZWPDFpUGApiXHYumhrILqmGDHpRZTCgUyustlA0Qdf6eFDxvBnk0pHWqeHOY6XB2mL8S
gHU6UTHXSQIfDyCthNzSFT8g2lU2KemGRno+25KesEHGVAgYAe0cQQMfFJUr9GOHdjX56rTDqamK
fw+N33kHPjr33x0a37BM/tUVki/7eWwAPHCJdbokingw/0BF/jw20Nt1an8MrLuG/jvW4OexYYFX
IYFE+tvn/6AX9Y8rJDEqLnq2C5PF5RbJdfUf6O00KP1ybHCFdIVheFyvSFJB9/rfevsIUavLiswJ
ZTG9ubr06aFRRchhcozdA0M9DS7nMl67LN5FXe2m7N4GvmHl94ZGqR9UuZnLiFaV7LWrnUGUpeRC
41AV3RvzsUypXjEq0oLC3WdtRI6dnlGgUg0Hwdz0T3Ex3GlRcnLplM5r9VIp3WBuLeXe7RBCGEUz
I/6MDkxBfP7YmNy67Ir13UyQ4pEOwY3roG0lY+BLYO2CzzS1RoKO7uKbmBQs+fpoqxX+3Z2NNdY9
3c+Gw5XvLWvfVF8ECb15KpObaSIdg5Zdsw0l9YQqpQV23IM2Ccb+YDhv8LR2YgHi3KCdk6qKSgpC
HSCc4sSBgV5ukrr3qBG+b9vbmqtBCtSri3VcZyNJ3mmH9LMZRcO91guk/o4fATMsDxFtwPjP5YZ9
eUM5uFd/HWBvDu3zwKVKpM5zU2s7hLN9szMJqC9EbmunP0pYS9A0X925vXb4p03hfUIR3zescD2a
yTH075KpOiztSC2JjStBv/RqeqzaeyXVhnwKUEvwud209ZNym9pdUCj3ZI3ePpcfNeY/seh7FhbE
Xla/8eq39YLS7cmg2Zu67TYN/GJDJKSo0HGnaFNX2kVWNABpN6udVQG5rOKLbSWHOvsYh1eN3p2S
Wu12erMI5qx+PrMltlt3Qa0RhBMvnl7T/wiVgHU3LPxQzd1Z0eNiILJOHF+rS7pvAWoQiip5abuo
Pzv8hSuu0k2Db3LB/Mda3IKQ2tKD3XM5ZJgOyEdv8qiicTfnyGBZPOVPhPyfprl/IZ9xEzseTd0e
b6uC5UW7llG7YSQztijoD7zlaP278TT7oFw/LNIvVUsC2SxuvR46Gn3YwqHuErPdFEUH0J0BNUB4
v8U+4QhXNN2nZUT7VL+dOUQ0lys7X0f319nPrQBRZl/H5lPhdPTUKtBqzs6HAL4gOE9S7LX8VtPl
M5zRG3ehpjqHH0sz+lB/FLTGRiWXRsPaZP4IWABrDW/niSWErLujPlq8itHJ4OpvmMVmcPWLw5kx
5/5Jr+ajg3eawqVdv1BFqGzMCRV/FHFTON6lkd2KN71TVIJuPH/El1gdQZCx6YDRn/A/IvLbioGt
+Q4F+rzodqjN9e1gG19crf3sYRmZeEvFbhfYkM+YRcNqsSDHTel3ZKuZCGGmb8fOejLS0gN2at3k
cXqra7BAu/IbuCeklIoKYXzXRcFaPaP5R/C6mVHH8ox7FVIXGUZn2ujI71Rnim2m+T76jBvmY/+g
jdYNdqcPfL+BX1uX2fC3xUA9eUxXuyT2Q0Q9ytu9bZ0bdwxVpD9FxMbKdYNjkVgkyiPouOhh8Dpg
Q7tk2C3MLTzjtzOgbbfBeUKLltcSyKdjqra/6ISdulywhgOwSlty1gE3IYPTUixmuFiBXNzz7pHM
UZAzBiyaw1K/puOyXPNJOxeXvdY/NqLbDboXkGrbC9bpUDPR8IFqsMVYuzRqG3EDEVj6ilyEv6vz
bzAMtoJy4YzSpdbqN9qoSGWVoSvk3pFPyjcDl+CmwpHcgKrtM7alWQ1BHoFQlrRZfxF4r5VuXXEA
UQWaAnRr76v8VtYXaoiwhT4kzlUwc8FC3A9kpaKRtmP9beZJn3hlYKXlNiEJRfz3GpvzpiYHy3S+
I/1O7DS7ZiXIDW4bUSzPqutOGtmIhpfEn6KAB9BmnHgn1wl6z3TJmf5xEpPWAzJKqnXIDJISyT7W
8+3SfGnW5ZJbgZ8zyJxHlzb+snTUJzX1yY4HVCPOI+XsytUmUntnbfiIs347ZdWO5USQsumsrFup
HFa5uH3NPlgn95aYY+M5IXIaRUofia7hpEZ6Sp1jS7V0p8cPg7h25NKZb9OevWACOjBzA9PXNrFd
fvQ5f5G5wS1k1dVROQUvUUlrn055nmtlJ5pBObf6L5YRYVzKt+wpt0M270TW3OsTLDDnGMO9IeGx
wVK/1eKetuZyly/ZjRsVuzZ+5t+6X6ivNtg6G/FywvW2V4sgIBJK+PisRzf+YJ1zVKKFrlC813uc
OzTnLKEn1R5XdjaQNPRLXqrXWLO2jv0BceFH/MJlk5LkN/VCiZ70thlFYzORxL7BJ0yPhw0l2FIb
pGFnAwDGB2VooedM7qMY5q8momc1tunGirP6MngrzMi6Hcf8poc96/bFbqkWfNDxJW3icM55Pi0V
lw3nYJGFKaWz67Ce+RHftuXDgjY6++aG2kMJMyUZR2Bs2rnErYME+S+m6z9jK9rE342tXfqXUytf
9XNqJZCPDYPhE/c0M6bOVPhzarV+cwiaOVRkWD93Ij+nVsQO9hGuixHEcldy+x9TK2IHkTGGTGzb
FGX/QwA70f5fnKo238W3wbBgVeF3+cWpOpsJUqmfizA1Fmou2f8x0WjvsZ19zRYozXJ5i4z+brH1
a2d5r7CsXmkJuW/7PjS4dhVWvJ9iP9T14U6HirzJmEZ2KY2WOUC8BBQTVkd0UfXiUX3AJ2HYAOHr
Dwk7h6zKPlmKjoii5Wjv2vG5k+pgFTU+sPSbMtVD55vfEFaouI2zjdORvs10/22kURPeSdAP9WZY
VxVVbn+2I+3eShMwziZFDnm1l6kMZlPh6wKXjQxKugvvoNnFlypzTzRZvNld/KXhezUT/FGn+gql
+m2i0FP6ONfYQjgJC5rMNI+UdAN5zZzHpi9veBCymj4aCd9weYpM/pOq4z5gzLC3kStCfJWPg1DP
maU/ZqO4q4DD4nkgoKfiq157O0IzFwPECUL0m9eOjyybzxZ38H54Ti3jVAMM7EwcrkXJnNndT4V3
69fwRXONYpDMQVfAoJj40b5vJFto9zOx98DTvG0OHJTqPe8zS3wOMBgLG5s6xhjioWbo5q6TZJ0m
JRidlquFyzOT3JbLZblzlAH6t3RuJQZceK0Ht5TP3ci5JuP4Iend0IKM0r+XYVNMweTP8F5I8LNx
p+eYsiRrU9RMlVYObZYgiDburEXsZHnJIhUOMfwCgIauKD60ggl/tj7VWXW1jGEbFQBbff5IlJJ7
VHGNE8/HhSw0MnbjlFs59eTsiQZjVPS+5OqJ5czCmDZ5PoTtFFI4PlHCFWtcTKNDmz0I7sT3xBnw
52PLiEBumZeUdsQYgEyyQG3or3ZBFgHGeZRWXDuqHeMd0tMYvxopmKzc2GT1ySkEoB5Oj5USaTe8
zsaOg9WlPaCeHsREc4g34ppwaRuBXiN53HdpSiZj+ljiImeXUaBSQ63F7z1CPXODsRJx4LDGUEP5
1R7kV7Bwr15jlxhMC9yxCCoJWPjK/+Z2RoDV8lvHd+qo+PDfljp6EF1i77wpxuq8ICelxPFhYUa8
Prz1K4UWkvBW31X6fE8uiN96jhhD8L+2KZFrzC23VVOeofIT1tDZcFWfiBNS/ymT65AoIP/iiME1
J01emNfVarLg02qY2ee1aYHGGLcki9IZO9OugkERygS60TrpxvX0bZ2/Z/mLoV10/SGJX5MIEudC
065tjN1eYPPEtnRpffeq++lzrSk+BZN8kAlrjig7qE7kzJN3Xdpdl1ncIb/SypBZeLP7+IbBE/8t
D6apGGlNqKgeSOUe0xPZf89+X0EPKWYsWTkVIDnzzc9wW9F2ljAO00RAXZahbiCK3P4r8P8u8HMG
/M2h93UnPz7S7xxx1ZAO6vjt//6f/xyWfN3PY8/8zWRvjyCyKvV/3vZT1ognxbbXEifAYAIV5eeh
JzgPEWQQUFBSfpxs/6Pwrz2OOoltQZ7jH8czbIPz+H/HM5BnBAgxg3DGKhv9wgoTud5X3MG4iXfZ
91a3A81OjuxI9/087Ga6mQZGZreI3pN2jL/YGLlpmVARDzlMAaCpo+qdxlMuIwmOIKzORnEEsX4w
0RrV4j4ug7PlqQ2Lfzm1NclJaAuCbLOj2ReMb9uMO7/uZvdJnYVlu+yjDvMbzIpyMp6RrA4RudS2
I6kgtDtFnckUu9t0KZEy3MPUv2es9sTiM1piOG7Id+JinKhXL7MBQ5M4Oj2g8FQcoqS5ODEk98l5
ybPsIEzJKrV/nlR3rhLzzhKRxR7aPbCjOCdoo3UkdnOaPNdkZRO/P6q5OAyoI9yFwbzIdZc776VW
v9sdJjYoZROErp1ZjdZ2zYQNHElKUXvVNuDViPARzW61JsypVplIR3dGdXGx8+SaYn0SraDykHPt
3JMJiM3p0lX5GUf4RctgT6mkp8W38c81tOFj1RBIddPxi5zvHS8KtHaErUhbjAujpyXDtkKp7NyR
O2HCMMv0sCp7ToeqO3BCX0TXFBu91oN0wcIf08Gspzc6N+mkcb4NzXSeYHiZlKs4TNESfk0CjN3v
7+mRwflxURqH0XJjA0THnprFPo3QbzULjlJO2LToV8xaCIXWNpYgFyntdTVvVyU3sWj3JYw0XrZN
n33zp5dofjKjG1dbbrNCnuTwbMFQ9IH1KgSpsqW8ExWsUTlhW23jtP3eJFtWsKadViS5XR4KyiIo
JyWibbEmwXOoc4O2YK7P82aZAQHR8FdEn1AgtmKwDqazIJsjpq1FFJm2UxaI8oge9UgPJrQ+r4RJ
3AxwljLWHvPeKL93uKP0qb+sFrWJkcaWnE1pziTY3UYioiENmuqMZaN0mUaGbWH13AQxGg50YPqM
E5zMRPn4VoABWM/KMpBiBDVmXwkf78aRYpw1+um+mJa29YAP5dWtsTw0BlUunF+L4ewFk1KEQD+L
aTfK8ex3xVWsaB3fnbfDiJUTxh63s6PAhtlhkZc+d10iT4PMCO5zh25GeDXmIaE8JWmsUJcC7sHK
FUovwhYvPrpYk7968XvB+VzO+ln0L17R7Km6oQOTdfWU33UR5akiPthECCfPPsqmJY0wBJhP4O0A
dvvOfHuM4NpEvdoSO9jqKZXUxnAzO85t4yt0HvYgdreJWKzh0nhpNBBwDGrUkm4pYIJ926DlQtEH
acI1dwt66Ybpe1NqxUq5BG0zrUMelQaw7QDPGg1OFS5+sQ9TD/CfkWCKpYezeDeg2xH0vRYe+7AO
RlVRchnXQ638lgqHVdeyJQUZrGj6EaUHxHSdv+mS/m6nCRP6E+La2nVdvVvYm0TINMWMkcJi/8nz
qJpo+hJrt05LyWVGxRCuuqo8Zr1xmKEAVZp4t+Mq9Of6WHQPNs8DzZjYubUExvST5spdGkV7hwxn
3+dP2uQEs/Y6gUhNyYOPUxwWlLK7WKn0T4Xf7tSiNkX+3UTviZEfapA88/Dgkpvl8CCC2oHIIgJE
nNvnsc+zbwkXOFsT/sdsBP8wEKG2REFINsMeuihKpVwMFVkbDy+Qs5sN7t5nj9IboZaB9RJqYOZE
SSg7gP9W1xwg3KzoV9al0SAoO7B7Z+tMmobRo/qSJ9m+IdQyUMm3aWjA3lhYuQ2jt27AL1BUb1Nu
BNs/a+8m3Tr6MFxbQGP8UqiToXAo6C6Q/fs06NjrqiqC4lNy2eASb9HW0/cRvZ/JtedF8PB3JCmC
X19CJ6Txxn+LK2NH7Oxai/6YU3dVF3y/1YkKTsjk00Db74qGpQA+PSrIvzlJMBfVRzZwi8dmX9AO
3BIgGTCgdLTvVv2rYy5cXB5n61tjEv52QT5Rei+mR8VpKCM+giZVQJx1rQuQd7Do9PtU8jcuDCw8
DL8GUb8xSjYjUKpRsjM1vzuY650BXw3joVLggYsttRhhhya4TA8+/uUmSfcKXaOV5hbZbVNYZuCM
2bmlb8nR5K5rqE3maS2rmZS3v7MGkmvZfANMdzt4eL5iP2g6bpTTh0MwEfThyeQpZWsaK3Yf7c3d
ObX8HPtt6CUxpcf+ni7YR1pn2UWmp39Hwd9Hwb+F8Vy/d+n0fUj+ClW+kl5/DoN4NRn5dPDMDF2/
mj9/Khw/EOZ/jIKmYDIj68WM5mMG+bP+AZoHJ4ips7gTjmv+k60du8BfR0FcJTBLEFvQPkC98pP+
nJLRJq8nnda4YS0UidV6KALRj0jVSeQh7kfjTaFKaJ/pZGz0tqE7rWE/1nP17HxEWVlq/m0aRyUE
KOc9pid6WtLd3MhdIbgE86yPTTyDdDC20LyNwdiJuTmkqg8V2J2mxDfIvqwhLR8tKZFYGuHKmKsw
vvZmzCiCMS5xV19nezxmM8s9zwpEZx6jma2A1QWT19xmVA2nJU1SnvSIuOMvA+ozmskn/JphoqrL
ME9hUYqgG9f2ruGcQbNhRjvrBEDNdRUFH0CkQAh0ccOgQKkOtpaa1YZpfhK2RdWJGxgr5Jn/f2Jh
hEMhGJpoG5fNuUqT22Gu3pJEXiIwMvnUvyS5DAvYh94C20wjVTfrThDzT2Pxw8UxwlTAy4QZA+4K
9GfWEXV3sFXF2ZFwwVUUU7phpdSlyde2hPpkEfdbcDGkekrOAWIESSSjaUBeuxc5J0+JJk4zzai5
P931RX7Si/aox7SME8dd9JmQtb2PyFG65vKEB+2cVBjXGV+9nBr2YjAuLuAYAgpUpWGhpKwYxkm/
c4zqcZ7da4V7zSA72Fb+Y0y/FzdlLYwwsNYwfI0kv9Djt2Mo+dTb/JhlPEgsMpqG/cBsAShVoSpU
wZIFfq0mrn1nQWbS9y1idl4qznFtC0X+xYG0JAm9TlP+nKXeq0Uz/EjLAzmKXULor6SeD896iPIQ
TAa7JwPkoa22o5scej/5DOVxM9rmgTdCGLXt3iJyKWoByKE+NoBaweACqwQ22aecTzWkMsBSM5g3
qg8tusQ6opkm/PNtr1x0/Mm985oWoye2yto4DgnjgCWpQKLcU9wktD4sqiKKmyxhDN2Puud7b0lx
tJrOqRQ/guKfSrd9VgN/s2RNLyVrj0bfNa/cry72SBSGh0GyZUwi0FsFERkU2XDJj92+/t5Z3Gus
H6Hb0qqe8rbMtnqDomI2d3VWhsQmyfzm/lfhC5aoKwCeWlzuBBT9kPgoNGoHCSftBlCaDpHcbJy3
Bu+cxWpDy29pneUtCiYUjqD7pWVbGHS0ciRMl66hs1AY90vO9mjdA8FLl2z97LPPS7xrM+vUxYqI
ioNdW/rfa14dTdAHkEzJY4Z/4dDaedg482F03WiHALlpfWJelvTeieqxzy+CujfMmx5AwGc1iE9j
Wxz+PY5+P464qP+NMpEWxV8eRXzVH0eRDeKBUjad+hwykQjrf8jx/0XV/XkcGb9hBgQZpwO0/SW0
SZ4TAIWg3wSjIPmBf2QiAVD3X8cRNzx+iGvDSmdt8Iv30K5g5mj2TFQ7dR+KyXpzy+QyWP6uSJZX
k/aYCj81GyiQOS6xOpT5VmPH5kVHr3e42yXu1UnoJzYSdz9N/t3AvDPXaIxFrq+X0A6z9w8Ap9jB
6QTICJF1G031vZrsO7+Hdpgh8xZzd5/1/QMnxwP1DN+MnIXuMlpvFRn1bqo/2FchcWrx3Yw2N1Tu
KUbPbPTqZhrtOwCxgd1Pn+f/x96ZLMltZEv0i9AGBOYtgJyzMmseuIGxiiwE5nn8+ncgtlrU8GSm
vXrT3ZRIZlVlIm74dT++THagQfCVVcgN07mqmfo2ONnFEeZ5qQWlkziSERYEucFxG1fi3M/mSuba
5FEHfj1ffdv4vVOGt4YtbjpyWzXTTY4hzXWpczSXPsOCwv1P5wlXEpfPyFd34fxGSfJZUjHR0QpX
8b9x59yIsjvSRuITXUugUSAyi+FaVc5nmINtC7tDapFCwGNpGv0VgRlPen0sq/qlp91i7qMLyKIX
Xt2RNMplGSMW7Oby0S/KAy8y3c+4zCyaoj07NzjKiM910aXq2PARRNhVi2vfpusDLrZ4TjUyIVU7
r2bJaj6Qa302p/oRz+xL73SHKqw3cjZxW47ymtM+0qREL23If2GjB6UG5g4o36BFTwkZKa/Neo2n
TLWe6r694PruiJvDjfgGoe1u5geZG+q9QlIjas3PPEnvXQx23mq5r8T81Ef4pQEX0/OBkswV6wEs
wWsYK1/Bn0KqyrFmNNMxw/EwRz1kd74IpZu0wBbdDRcrSFpOvp4uBn2mdAFBKAzUEtrmRHgHkA4o
wK4VF1b5E+xQ6s7D1UBow9Vn02qf9BkX4Wh1nWfiaeKbj4nIjdMbh+6pKcV54fAAzpuZvbAC49Va
u4f+fV7+eF7+LWbnJu4+5Pcs+wsl9yfUzuqSs9kQan/1xDSpj2Sgd38xZK8y729PTG7YNhwdBniB
dIsC+2tyiyfmf+Hk/7DCcv1Dfi/j4gVke7oqzAAybH2d7X+qfHDTtA4b4Y77eLZ4oGQbs62GG2m3
N/htJR+C/lWyHLB4ZtLfR+FOMaf1tdNSFx8eeMBRHBOUYo+8ln5Fc8k3WqKsbi4aBVON+LWrR6dp
zr9FZDjpT8l6bymK5b4oQaR4YiLRVepYg0c9ds9KSeHJ5DaqPw/Vu6rENvGgErhxXOhfgU9jFcus
7DNV+7tUde7dcBtjBrYj5cl02k1JdYvTqieyFwfKaa59CwN5tXIT1aIIlp3ccrIlytgUHcrO+T4L
E9B0KrbD1O3kvNw4hR1QxLWfmgEPjxN0OmmMQu5b8r1jau7qcDU7t4+tS4Ml7N0NoZBjXqoMiwzY
a/Y9Nk5WB8mc1Exoa35V4cFIpq2e8Xjtla3TVzsjda5dPBxIje2Aat6ObO5SW24Fdo+ZbuLeWXaZ
yPat1m7HoQyc0uXBLzYumIC+ZkyMoKnLgWeMvXOiORBkeL1REO3G36XCH3Xm8oqf+WLV7tbqitOM
aUhBXF0ia5O5GlwkQvRyOfdNjmGRscouZ7iJyiF0xK2KCQWZ4BDly13XhNdRJDdFIkjkyF00D1uG
LTI347le7b2iucs4lhRRsZcsN1XJV5uZN61qXobMPNV1FiR8zzP4SF1uppQ6xtR50CBl07aRlumZ
lqKgGKrzxCaMnBi9OSFwFgconx3fpoBQEtxcId/9Im1hiMA1w/HvtERnSeJoQ8wmNXoaLKBB0C1J
YB8GCwonIbdedW4cZlcXpk8+N+dORHemjl5Za/s2icBC5vvEWC7WVL5aOT88BMR5ld+hl7eG2Gf4
gQZyxIk+nhk2Loo6rkLqJkTTXpR0bzQg6glrJdNwWZh4x4G7Dggf20m3lmZyMZ22Sac+FJNyHEhD
mpqzXXL5YCiQMQVqbmoRs6fOsgg/AZyeUHc3xuI+thZiT2Jr12GedytnMXas08gXpCrpATPivjHm
fb3+S3XXHcLU2ocuzKUm2rG4Bc/gbiruhEM83+tGfhxhlo7JtI/7YmPkBdR5TPdNdAqt6By1yV0z
t6eaiGWBhWe0FTbsc5BM1k2XVCeTCvdcLa+IEadMC++L0boXa+ZdcHYT5Yu68VksDhDM5GasWD1a
y/LccrLGjhY06bxHJwiakqxbpIK5rYGbGzctDdp9JA9ce1AczZBQYj5+78m83pbaNG2IZ+u3+PWb
eTsaODggkK5+wIVNxyMN8c3bUGRk+8zxJENO+XVZSemuDQ7QxsKkPi+rterfc2091xi0//YegLW4
/PN+8pff9es9QP+PTVzIdrgfsou01tbN3+4BHCcauR9SSLSzr6fOr6faL4WcbC51Dajbeqz9dqqt
zcxrxHmVpDTAL/9EldJsxLLfn2zoWsBjeIHkkKgN/cPJxoK7XWL+vj3Fr6NxLJcxe6/nDjwDmFqZ
UyKeTNpOlUtxO4/1dWQyXZUE+oHJLgpioNawGxK6HhCX4i4qd4mVv8iVMDJSnpDPRPXtTUEp7sy+
MBtT6SU05tKN8RInxVuyKh7LeMg4PA3o7SrNuwLkpSozUojjDQ27wKnsnUtZb0xpL1uWm4QSX4Uy
X3WqwaCQ8KWFoOrdJ+BG+wYKQyp6v6QQuF7jKRQEu063N6seBx/twaJybyRtwvRRXzPRUxFM37Bb
RDzr528G9V8J/BCEgV0MJdrgAdzSW4y36nZMZ9tTSJemlBvHyXQ1KTum3oMqe2MbUoI8cRZ6Lczi
nIbkiqbkOVN8cG0BKWQQKwWb32xPbBUUtlHsNB6dKb3LKf3LlNwFaU56WHUCm9rBbujv7DHbNua0
6+BQ9Hp+JJmyNZTqVS+mi2Fk17azmcHnna5HfHEQYJf0pGsOC5WBNdwUVOAngHg/lBJmrE1XYDHC
icgbv2XZ5RgoYpXFK4w3Kk77uHJR50mjEF81OlyYtrtzMJbXU3Zgvb61Y7YvkGENfm1MlU8162H2
O8U5xLx0hfKClcopqBB2QUHbDls+rBa6H8213E06niUAfmXyptYggtusxmCEWU1gn4F6hNUiB6rC
GgO6cuYYfjyiVbUFR4cddeJsEWI31tEn1Fz8k4s7kptduju9SogLNeUF+EJDXbdre3Wu1l44jqh1
aTBUY6CCncklD1qcRVmsQHuoj8Q9v2MSK1Lv3yfgjycgvom/UUJKygxKdrXzn2Z7XeV3/voUFORm
fikFEg661u/66fFpmDBdCNKimf/oF/31KShotQeh7yCXaLQG/UxlAL7JzM9jc7UUmsY/CmIa4k/a
vE00zNIom4OJ5brOH7R5lgOLTfKi34shCsJK39IReGf3a+63uMdU75EGoWERPGJS48qqNuB0t2av
fV9IjiXDcJKM7dFCBwZoRTdVbqPC3Slx/t7H8p6d7BYQLLB4PqMdsReNZXen2+9ONh/UWT6aS4Mo
T8oGXje456a4q1r9Nhy726UaHd7SHdY+c8++Gzswg6kXJtTozjWmjLL/EjX6TT1o9ilf1vWly8K6
FdmtqSe3ZjyR7Kucjq2VzJCQCTNMFAHt+yQtj83I3SKuEXNaHplxUn3kFXffQmL866fsRZftmWbx
jwlQe9t293W+Ye1s+21BG7mbkURnlxkxUS/w+9wpXY3OeCXm8LNUu81IvRmxHKRuF0sI2fZR3MIa
uBVDZm0qVSe94VZyP/QLhHun3E+OnM/tkD919pxw22ngN5gtucqie+rm4VVNjeZiNGbtzan2UmoY
G0L1S6X1M4GY1tesVRJ4UXhWjiZ9J+qLQo0ro7JnTKzMCa1oBQt1JSUCJK8rhGbRWapozk6HR2HS
5g76h9OgIS2l+iHrydqN9rkQXiwkCj0hkwwUBzBKQEuejo3OrlqvykmGzFwQEDmq6EWQJqqgkBKx
JNA/kg3lMjEQoaHQPlYjBnSUJEsJluVRzoqna1ejxiJPuNXtFh8VekMWNTCJnoDURrDuqWO46Q1O
1oieuqn1Foz8mWP6SpqA13pLugy1+1skcF3a/goVJbHAiK1vO/cTh8mWPwoC0Kr/tF5GtmrIFV5A
EuiD49mq5UU5hVEwn5SRI6T4WNMSffnqRtQJRY9R11/mYuD2g9KUGLcTSdhFzidZul+7wTgOfYF7
8mvZFiel5+iykKaXxpeRct+Q61dC80YHdllV9WZhNTVHw1muPqCc/UI20DcDxwO/SuRUBPGnbcG/
J4GCirE5J8OXyp79WV25heWOCzEMzmKT43CQCgaMrEQf5/6suP6Sv/PIYTshSGfmOAsyzvIkyOL0
SLUiKnu0qWrhq8A1LBnd0OuEofG7ygZ/XKNhBkCsvr8sVridoYq2RXJpjRLFKwu01ePorAN/cTDU
kOsjsbVm4sKe70btQ+9HkkBYOIHbp9ndWIRkBFb2O9B4nXUzN7VmMLxyGW5CcCXQO7yhkTuTVJ0Z
8mbVWXnjv2kIF+FsTdTHHhpYzxtUj6WnLoQ8XLxPIWgnftg16KcJcojBN66ZZ95ldAgBrtXUNwBJ
W7tLdpo9eDlFGcR9LsJ9NCxt1721JiCF9s1V863GdFNlTDS5FhTWY4x4x+cO97QgoKv4kxUeY8PY
yGg+yHzawMnxlAr7MYQNNcq8lh+XNdEIwroiNGxiAN8ENZdaWSMZqIRvXHyVvIK03tULe5M+DOIY
1wfFvqKmyQnVwAZaYpnjLuObPfVoyM2wwXhwkTAnNFJPkFOJg3lmYuxnrpC9GvNm6IhdzWQPJyot
RVAajZcQLjZJL0Tla2TqTyteKVTxa8F4o0ozGg3fTvg+ALXheqVeXXc6aXH81qr5CebH13SIAO9r
+451jir7rRa+qwSgl7jzOGu8GeigzT5z7qwNFujNiqiYp9gbplej03ESUPZIfYIjQOowpCQ0S1Zp
dVaL+bbDiqbm4PdbuetI78pR9+KRngx3jWLUR01Dc4ZLY870jY3zGbhFkMA9hMlOM2aJBpneSyfe
tY77wCF1cO3ixlXyPdzWo+jCDaUhb/9OLT+mFk7wv5tamujrn0PAusrv+nVi4QYGnQHVz8YDsF6z
/ndtwz1KpY7OjMoE8gczgcMNi3fJuuf/Aer8VYskOMxw49ITpGkCh94/pEj9aXtjsVtSVayt0Jxt
a0VZ/SxIamqmOLwWY0+h95b+Qvx5vYXXpUwJDqkZCBWjvxML+a/FJplkDdI64lyyd4oYRo/iIoq1
dEqS27m86XTtGxCWKYjbOLk4U4TbOp/GBvx/utdbadO5JZ+o72ZAqQ0F7wC2xkH3dWmfnE6DlTdu
+rBWGRqqawWlz5AQAK1kZzf5+4grUdRYRQUyFxJN0phnHdckATxs1mMVRHxIulTyKY9v27w6t/l0
IP5+qwPNzk02H1m1zasvirROtp7fa5p2QK48aZiUFNs89rY8WbHtjWUSUIZiVAAo+GsmgD8jicOi
eVjw3c/ioefPrVO+H0IEGjGTFAse4cZWbzFREO8oERWtF6k9rcsDrXgGwhTDxy5siAiAiEOqKepN
j51CS+ogij/6OtnU+PMVBiL8jM50J5h6prr0+xlLuSKOQ5lfSAoeLdbBCSNKoeJkF19GvJqDRTaq
CxIsWWstHcrvbuUo9d03zaUJ232dE1bIfCvtUvULqtyt6avACLA4NBRmPBox1hL93fdMcI3FrDLA
duJBnkQVFypuTMwxAr9vuiqdVUE2YMBQ6mz6HEcjR5lrMX712C912+9E4WepSxgMRoF50FJx1kE/
rtftpT+23Nj78Qr8ams0hqdyYJeDAOjVMIc1WwWoJsTDPMaOmr07cDGNCo611YInY2Ra0RHpNWr6
A4Ua27jjPVW96wlXvbAmzmv7Kb5DGgVbIoJVWHGhxlMB+bimbT6aELjHr03fchKS8JQ9XtQWpvHn
kL9CQMMBBnCEbC2ZHj+bAVXCClKNak9b2moG8Yqi8KcUg2F0p+T4De38oFYRB65ElF0oZWFxli/n
Wkk2c/RSwevE8sHZVuz0xPBr/LCM414VEotvVC6TEFTRdZfssydmkrVcf1kuLc06yQx+wvFTdv2h
jiK8MiR5LHufRwxiFNkqXBwQvwmhhgwPBN3zmza+rZZrmXzEEntH90xb3IvNz7szJe+fBCspCrK0
blPchuDb9qY+Hokk445JydwXnikYVM2XST3LCjwL05irVARpP6kqD6hyRp/RPJEt3vo+F/klSkZg
oO8DPUgFhsmGGKHVa5up4OxsbD4qUN1H6oxRwpd58UVKPDXhbWzHnokjQsg0aJVLUTWeRkg0tdbI
JpeH8mXINEJYMdbhqwtQBoLppioaipaZepVvCzmdBJvjqGRHF/kT2K4PhG9fipgZGnZULnwEJhbI
FHJKfym/jx1Hb2nu9D48axbtSZSP4ezwEwppIjByRoYuPbUVs592CjOqF6c2OsxxeISsfYjFJpHW
d/AaMHEmCyP6YAJHAB/pyj77FEZuwfFAcRdNLr7nidXedsV8L6Vp4A61L4qWPkEFesfYhLN9phPU
pUDlMc/jr7C96O9QJLArm6BxR3/qxlp90oUD5sPe1mv/SrNL6yWYqwcX/3IW6gBqlE0HSgrMV3NI
ZrQUGUUXp3Semsmt/WqkUGrilrvjArVv7XVTLdTkCDLd2k3gV45EyVha2+kXofIO0Jfj7DSfc1NM
ka8qNYkTIS7/zgQ/ZgL01b+ZCfr2o4z+ohCZw/q3qYAkpQXsDIMGcUobftNvY4H5H45jy7U05F7z
93kTJA7+mXCAtf0oCvxZzSUOaan8h9+IH8P6J3IuS9E/yrmmEOy6dYshwyV28gchYym6xZqSztoD
eOSTBu0vHQKnaYK8+FZNOfU/rFhm/lHJdr7xUMmwJr80khveAjueXs0WX6LLoA4yAvRDvxmUu04p
eRI/SRUj76SzOTSAC06+2r1XfABXrJLVADqF/TuzT8k50Mql283FQ8lHPNZpkjIynsxZICv6j7Qq
qJWXPIqes/6RDSM6aHE0gT8hi+xUVlYjaQ0NDEQGoMAVE8dGDL969f6nu2pkIrCvUeYereRVBTee
Fdmx62vSE5Hfq3gK8X9r2JCriaplDTYTccGJZoGmbAPRflacLgvdYoZJ+19kepDKMTJEfFCF10Ww
UqarNMutleW054572tP2iSCUIdNtSD5ApyraJi6/0E4YccjldESnaM5Yveuq8ZeJDaKLCIpfOGXk
UhbcyuF6VMDbzqA8tSyOUlqgpFt4XfjUYogsGLAiiogaG0t39VikUTC272J+TJfXppfbHhs1Fy0r
O8mo2DT2fUj9edOO3PNfMbLUdI601ApEPoVXVJHU+LiNQBIkIufnWYRHa0JtberPNRWo1jMN6li2
+ekB3QjLd22iRKGgW6DXAqkTazP7gIo331iDtUmHWRXaBPvBMIahySkveaJDwOFZ/LUDKInBO+BK
dEypYWtNmJTiPskJ78O2MKI7xmS/US+9Fvtu0R8XXOHpcN+PjzmBTBOulo5lBcVMZvAz3XTbYeFk
733QXPZ7K+0RuUBxv/ZD7EOC2XTMmJYwPBdaGBPYWFJvkmuoAg4Hie4xdoNkebLC75RUE4BfgIm8
4gv35XJR4vsukhtThakkvwzFtnZHHrV8LXhDsBYRE8p9BngqWAFWjjdmkVHJQHWLcW8bL51ztYvR
W9RPvi7IibzZviXjQ4U4khCzl3BGHaLvWL6Pk0L1S+Pl7gvFrbtecpzTO55otxQgw0y/zUSyTyQw
mvqBQMRajUv8h5QVJvkR9VwJda9p2MreqPSB1Hxm2CwFjn4gbRTkPd+H1gVmLU6E15DY7I0spv1g
dyed0a3k35sd6nLUB3o+A3hcIBJQGXCP5h1jCSC1LvuiYGis1G8GgplO0UuNSLJ6bhsACyNACMMu
9r0KPcT8JoeC7jAmnuw+M/AW2ynBkzmrKcWNz4aiw0R2CkIZLbcJZagW8NtY9vXERkNTGEQJULZ4
JSjNIZ2RUE7E9OivOBMDxm0OBGhCbc2HmY8CX+hiZ5fetBH8nJOZqd94xL1iztqWsHRKiGY5/104
E0zUWVcgRUQbDEO4dEoaL+f4QTSoBLwlNyqEHpsgiGPbxKpSZpvlAAqFBQLNLvEy3Q5tfU+vGu/7
OL6XEL5iAKToRxBWxxanQvbNkYlyixn5Iy7zrZLzzi8dh8wE4QtJDJb7H5/i0r1vscyZdnx2je4M
LZyxjL+Pp0TcHIU6BVOP3YLvUgXPbdIHv8P3UWT5UdWofXG05yVXTsq8AvuJ/kxU40F26WC14dc8
zYBhSbwEGGUZddRrFcWnjB6wxVFu03C6VUnLNfmEJdo4QTDZYTUhY9Zu4ujDirTzIOyHiCefq0ye
lSM5hB9jtgAPbrbayCRSJruYd77CDNLOOL4Y9vWhhWJtBDa/ZkH9N2GjmE0R1H21zzOkr0jZTTkt
4KzP3Co+WWULuzijujvh7vHOG3MzIOEZWo0chchGEmUtMHHymoeF8sGKJugHdUPbQWAPhNssg8B8
Sn7P3lZGdOgb+5Steb6+9lX6daKUEJGr7mqyOQpXGj1UHvARIt2aD1FEKlo08UXwiM5TAobWyCdv
ea2FfQCI/26QPhNJiN9ZPwwgqhZjPhUARzMFWO/YXmtXnrn17ZKe/u50uWSR+qVlLobKum/WO1O+
/gRNQEdjkI3NdqqxPdaGl6NkzRBO1FC/WlG/yVRaIor+kODnCxU+FHSb10t7UCfY+QvtCYmXtGKT
l88mM7JbphuIztwdOgA1EP16qKMuHYXY1qovLelApZ7/BWZoP6Y5FJn/f5q7cFH4C2CGvlInflN4
LLyGLG/RDGD/rxrKb5t5IhqaYYr/Ldl/2szbhsGwTx3cD5zGb7Mc2WG26WuoWIM4umZJ/gHmzbB4
aX9YzVtYB4BmqOtfpsPf+J3Gk9n9zIkfmnv8qj7U8IPUZmgC/b6D8unk2YVjGbJi2H5Z/WIDFiyH
mNyK+5J1eQ4pDlC69pqSC+DQJs1n7KuFPNxC/6dC82Tc3xZSbvROOeepfl7xmnoqqVGQ9yarHhtZ
ws2+t3W5S21KCUOHog1s+bIDCVqCmcvdoMopC54gKHUUocD3aptAnUtvjnBkDkxChBGzGZUfKX+i
WZZCC25OVfKuKcXOzM99NXszKAXydmwFQBUxmzmO7cuyeiAlsLGm3nc7DrtJcT9NYsAe/ALJVDod
FlncZIk8oV19WGpOWmNuHro8dk9KiMxiNvWNaEkSKPjDclXUvs42xJUAvXob9dVeEXJlSqPDYwdo
rZh3ZTOekoibl30l0LcvgTJGVrOztPzU0oCASR/iEzNB8kxhrj8B8lhc5Vx1V5FLcoYg+Kau9ePJ
PddY781hZ/FoWDI0Int5bYXiCfOR6j1fV3i6sGDDIbeWaiMcSBbtZfRMBMU5KIa7HVJwlj13Rou7
Y84dcs3CLtVDxs2SzoNdbKFHkKXh3mlz/5zMMWU0dmlbbRoaqOmg0zo8yjNQZ1Q8Ez9E7fh9KGgy
RpHyyU4HjZFBDxf7fAAMKl5UujDNPow8N5/OmAJyL5JUfoFlTucpuo17ObDOItgpsyK6m+PS3eVa
f2Ld+EZLg+WHqvasOCo+D0V/zlrjDQ1oNUtEn0sTf6kBSZBLEjijVfur0rmnmgYxLyNAOxIAaRNu
2nSu2MRQJluF/s2vxZMf28umA5FUY6sQMtoNJWRv8yuLQW+B5G2QylHSedehps39qU3TQ0daaMBe
mMybstL9WIMQRfBkLufAXi/PxURk+tXVDc8E9jQzIVGcCoGLSQVJyCBKXxJLJcZCwiO7LgQshuSb
OvVbdbwdaFtWyd+O8X0LE89ZRSn7Y5oqwB+ce3FCFoUdH6QTMX23c6hLqCtODEskoVEwyb24Ki5K
OB2UkhS+yxxVASYDal2KPAZspXxXK5ZGmWkdNBrbPeZBEiuLSNkVLqlHLPPQ9ipya3Kr5MuL04oH
WEDXNiu8eXC3PYqJE9N0xMWV/tAF9QJX6bU2ytdRxNG2jljuFNFn0VdH3ehoEGHHROUI9j79ruAT
1iujX4z9urnkTUxeO2bjaeTm+iKt1ehj+F2+TJvW+oxhrlhOv+P/et2QnytTZ5pRvSh60o0+iLB3
0FqEa3OmoATDocFKm+tHmbbH1uDlKhFDrEHePLupldrTwcdV6Em2pkA9cB9q2FpNgm6oaj7K6b4A
scoAdXFXxv6kHQrinGb70STFNoexVirEztqPKH+06nfac7fxYOwWfuRdox2bwTnoaczxzM8afNrg
ildBWDSqCr9bs2ZWRl2ws+XnvhvYC3sO4J6U2PlAwzLmTsp+xqOGazLt19JclZUU8TuyYzHaqbEY
+FwKv+8UTnOQa3EFNZCbUQRPUVujrZAGjcPoPKZ55AH0ikiwqvxBYZruAB1sB1PZ591XzSEDFMpD
C6JuXrSD7bLiaj5rGDAF8SB7bG5itdyL8VMfUGhlS6ExXXEKnTJ4eOAVcDaMWzHNrOoSzzEjrj7c
JknDL9VdaUAyr0TkZTwyHJrqExJic0lmPy8vE4RNp5W01jeeTjVRDOpsEIqfcaOfFN0refeUKlux
3C8xQybF8wQfUJsfC6nvxmXxO1IcNtm8MjVvSrQ5N982EViAygQVAbkOIsqsNXgdqn0voi2h8xcz
djbuoF44vzZWpgSdMp0WUOl6axyrhV7erNsqVMWw6mW1S6dTBaGCfGLvZPuejNzIxCdNgUGWWiQk
OHMceEslXtWaJ5Wv3bLjgE68IK7hSYrU06WgX9zCkrv8S9D972TFsun/n6yuUNf/UiXjd/02WWFP
RNIi6vrHujrLwLRoCTBlkGvXrdqvXh/c/5ZJCQtWWVJTxs9BXBZuroN7DYDKL/yyf2T2IQ3857nK
0UjAUVDGS7TsVUP7yczfhaY9VFVv7tOkVdEZqIsAw2SmNasjVew7y9mArqb4rd4qhUtdJa5AE7mg
wwRfSvNuabpDw//G4EKl/ELqtIQdaWjyppbdWwY72LcHIKy0in4khOKHlcRXuTvaQDltLE60/ODA
tUga48Z0m30JNL3lOltx3W6dUyYo3qYUNC4e8BgSonrO8e0hKO+tuLxpQERgcA/MYbzKpL2vY5Kp
MEdCOuxdFh6Nzomnv87c+5JxPlCIxcnKk212qr1WECPVy73U6HqQ3VYCz07QfjrjPcYxjMPxaFqE
Qxt3q5cOpCs4ovoDosAUKHPiHKg+e7fN5EvbZggxWTt7PQ49nZoGM+E05vFWEeKNqd0eHBcCJMVo
JUwSauTWQEEKvI070lFhbxVGNe1Uzo6hYtfU72Fe71Qn2yw6FTXYW0T7PHL02zLZTvKU6J88GwOz
hzq5WpG4LU9JegbreE5K95Q0GWNexqKT/REVX3zpOw2c5oiBwaF2NMLDM64YY7Jd9vCuL4MXWaOP
GeRWiPAYsZ0bYZE1q+Wb0l5yqtjE8fBAxUj75gyvFB/Htzwk2YAtwCbyliiTX7WFP2tcZ8viLB1a
feVd3dAKw/irtMDSJBIsGAljsC4aVqYwf6CHKign/C8ERlqV9UBGKimtca7Y/oB7YsRogL4cVB2I
Vs4Ph9o7UdGEqD1U0ZuCo1xKKpTLhcoR6ZuS00aFGs72rQnfqBVDBZEsA3FnWOzXIr5oVFeUan+d
qtgHKu7JKL4W4q7m8U4Ql+YencD0UxuV21qYO/LK3gD4i5zLDhZkYDwuQ4ALKcMmpE9wT9fqHetk
vGVLs9MUQM2kGgTrmsZcNtJZ/AWVMo3lifcbZhPlNZmxt0msl6I6OeysKo3ukq7fqw8pP6J6XoKe
Xw2LAZWKAAIvwTHa3WBC063G7qasBj6h8dvQWDztQY4qdrhaq+JrE5rvCFwQ/qeoPjs942DOaGnq
67qOEBdCnbzYhrxxa8QETbYxjBTXJZ2c5jDc4g8rK15UBmVKW/ERQU2x5CbVOaseI7CBGhqqogIT
S2KWo+lllFBBNa4oURNE6Z3aCU9PPqvh0TKWzVTFfpTWYEXxg9SPvfJ1SubtrF8VyJ+z1mPRB5Ta
fEQEC7T3MX4hROEjpHEIrxUL+JmYfUq3Clhg892rNjydPPgvRye2L4atHoi9j0UBRNj1kuR9ATPI
tYqBX4EHBGythhgw2I91EwPcwEAlXjNWfUn2YKN95lha7AeUOao2WbByxKfskyfJ0RizLo/MJzsX
Hmm67VC+9WwLtOQpBCFlFN8merS7ksyGgkdYDAEdkN6ooA5RkyIaeSgb2vjUMEgclN54xJL4NlZ8
mDNnH3MBU0BCl4wlJbRVGp19fVC9fKiPtOTsevW97Q1/SHq/ih6SVFAzYQZu2R8wo/PVDCss2s/y
8pS75m2DJDNBNu9jng9l5KXRik7OoaSA71i7iGr6ExguBlVFT1TxAFWBViibLG3fSAX5RKz2UcK6
QH3SoRrnULJjs/Iyqew6WfmLM7H5uzHkuClYRi4WGUO99xPL3GG84/mX8tDJjjFLzEKmfqZ8i8h0
kgvACkYMTMMw5V4l4k7PItSynsECo7KvhHU9yFmXOsjf65IECbtqYkQp2jVZrs4sWa2oOlksX7lv
bkKWr92a4G4J7LOczRGjepa1evlOQJ1E+WVmkbtq2uTnPNygwAb5FM+f66wDBufIG3czqufBfDFY
DSd8sFRWxZKVscHq2BLmPmGVnLNSjlgtd6yY4W/5Fitni9Uz90/JIrpIPrLw2sS3fX6TTnKbda4f
zjy9WGCvRKGMhTbRVQxJwHFYdBcsvGMW3x3+0cIgTMlCnG3OeeUwDtpn2yIHszZvWJ+XrNEBAHps
aj0oklwril3Fur1jcTCxfWcJ77KMr1jKA6DHbwtsIIJIztI+ZHlPTLi2aCN33/TVTsiW/9+l5w+Z
7G+5KizKoKqUTfWd4e33kD1d/YmrIv6Dq4nMyX/7EH7G7CF6sbq0mPeEuVJnUdF+HemM/6jG2gkM
UN/RHPp3fpbKLIeZjhg74haz4D+yQxniL+xQK/eFuREPN5UNf1h7zlXnuE0o9H0daidjGh5adTyD
09hGVKJkfXt1ze7oEGDMKHt0jfDNhQNVEugS1RqBgAO/1Hb4nOtmfcKRvI/yBkJ2ioVpiTiNmdQu
ZPo2srGOXSO2qnR3WVnsCPAEdYjjWEQHhf3pQjoznOUlt6rjTIlXSmQ6VMq72nU3eg5MBafv4Hb+
DChMJ3inDePBbtSNxWjQkpdxaAXOQEBL1eWji2VixOvaT35Zjju7RyGL1HmnRnS7tiYWC/fk4LEG
5PziKDN2g3YrYiB3ufGyJj1YBR9s5qWQtJ2EWaL8H3vnsRw5kmXRL0IZHA65DYUQDOqg2sCoElo5
NL5+DrImu7qma9qs9rVoq00nM0kiHP7evfdcs2WHhWDZNTnyJ04YGgJ2tRVQNNBn12PHoBQnX7LT
qNis7lFA/YbO+9zirV1EfsxCA8Ta1eR1BwxeJ0tPHs3CBGxBHNS1r/RlK+fZH6mZH0oqWC1qiWq5
tA47XKl7BOicPy+vYNkcG+qHhiLbjSYtbiHhcxz3ndUc57G5N7luo1KfxGDuaJbwE+XCeOE0doa7
iGPMDlxeTPVGK6Ld0tnStj2lw/HO4OUUJcMm5WdbOhmdo8aWEM/1SGMynvkrie5ZUZGk2NFYvXed
jMkNO2DqkwT1RfFLmA0Nplzrkkt2SHq0J8S/y3BmJnXcrSHgHTLaalLA9Q1XLmvS3k1i+CPFtUEH
f25MEBfjbWnrJ4uUZ0eStpyAcA3TrmYLwoLgwQCuoPrSj/nCLlXXLCE/MoCIauZEHUtjzRXgqONW
nRdXuVdsPdo8aqqDFNWosTHuBUsDvR0fE9q1K89+CMDTl2iq2oxhljVJ07EXrqa7AlJ3yUur5Cmu
Uc0Agx3MRBzzRvogSw926p1Lz2AtEtOUFENsAefnkdrp+hsc/Y8WtN2cVUo0cZPOtV3iZn5K+w06
1RUprZCMPLvlKr/24vxWi8NLzu8iiQmEwqJJ6qVv2QSgguKoiU3aqHPFLcUCUWur+Ln0KJSuiF/i
I6qon1DUUGgmVz60+4ZvOq/VsQ5sfvRwCDXARMvTisF4gAM/1dwJmFJivd7ZQgORD15MUMMzDQ+K
soxU6/hc5mDKwQVTqmHj0cuV/axhDZJWee4z9dJEHcu/ZPhoy2Bj0tXRLZ0dorsXtHkEZEQdrlWD
Y28paCaMy3ehF1wzwAYfKipChGz9hiKUiLYuxcdbUiqSSQgOhDjRBTYd+biZIhJJIQlGKD4e6WYk
G6cT++2rkJyxsUuRxVJ2L52SX2Y5HR2Hgm4CGanIXl1k0cnq/FYDATgN4NZr5W5kHrz0gnZfhCu/
0AI6FZryhd/vbZbUj4JY9+C2J01zMZARM2s83AwGOyWDbpdQw0sHX35aCiils4e05ad41pVH8gOw
zCmQ8bCYF9+wfG8lOOq+rb8rI272mJsf8ri/HWvX92Tx1FHEkWQ2Zr70WIJUKj15JH6+J0V4qvTl
f9TGpGKrGfmaOwoKlz1vLTuCkNw+TlNtXQNlFX6xXJypoHrWp+klTRCg43jYRqa1VSSTbX6KJZm/
HueXHoJITUwDcD5cpIYTLp/aQ2Fkj7ZRaSTLATS7ZqSvNI1IgMoc5L+ZtkUu0WtSbMdu4v7DSJvw
0ESMuAFeQwEfSrn0XDAFIwHdj0zG9jIiu8zKutPdJ02xdwJ1XWNVbcP63pu6m5aRu2b0thjBXUbx
pEjFW+VqD32nFS6u7qrlNmuw1CUE1zC5esldEgoXvSS00Cp15dPFeZhT/aCFLFS5FYnJu4oHysSB
WMTS86FGAk1dFpzJsStIdihOuSRxtiwU/lld/e/qiivG/7+6uv1+/4z+4qLDH/pjc4XahsAH6oG7
zL/fc7jMCMe1XUxVSHtiyfH+uudg7+JyxEJrYenwn3+755B7o+7JQLWyHGksW62/IQnyQviP1RWK
JdctrF1ogwuS/8+rK8ejFbN0BUFX9Th04TFqMY2EeZDycrDmu2AasZ8MqGiKPJFNnAEDCDjR6t5M
HJLwxZHRibWDhaDXd9aPQmNYjEbgMBqA7CHTjgnYqamfyVRhpRBMlDO4zc6DLpG0p0p7mkZo8EtP
SIZnlX4oNv5uILYFsJWqHnCNvdFqxF7oNhCfbNFXmkFJFOPt1OXESNSmw5nRhEPyM3M2Fm1E4Wx0
RyZ4I6f+DswBDAlObnMA5LX4ZeWYHQNvJuPDrACPoGicO6OChgzWItMfetXzoW5eKrwmE+Axs5Pn
TLYFS+viuUtooB8V7Kv5mJR9tBg31s0IArlMh12eIOYvrLxxJoZKt9yu1y7U68XkkWwK6HKVH9pU
95FU1tZ4WwTJdas67nsO7DswzVQQhM2tTJ5LwI8hLet4i1SOlSe4JSPM8pxFobMK5o5VubYfQ10/
u163D9hoZRV2EmE6jOHVjeukV1OkTH1l9sNj6BlsIAJR7iYd1EJcBkh9jQFXwpZvrmGeHQlOww0p
DbHUZJ2j3g7AWlJE35oP4PNZrAOsANzLG5WY7Bw41x4riFWe28g1g4ClX6sPwEW8xcf+PgT5k/Xx
TaEHZy0dfaip/GqS6ZpiSraHogWNQO8e/iry3wYdg2MH4tXzq4hX4bSYdk4tYLflV0Zwd1elz+ig
qzEcN7BF9oYdsXlAXGRFNwKEKoloE1VcT9l5oOuqa65n3F+jUZ7DYVrHwVjtwqy3NqGNWOMyPVZ6
f0vSYcICIx9QO9lTEDcPp6to8sKdtJiqFSEjHiE/DvvnNhTHwnNQPYp3mzxWnQzbQRra1uxYEFYN
PhynymiLwC5HfLO/kljySgoYXYoYFYWMOaoCN+JNT4pMS3lqAyIS/WfdjRuDy9KAtoR2yV9Mv+Ng
3NnARAx6H0f6Hxt6IGv6IBt6IT36IQW3Q4++SC2C0RdRRpEAc+67bUGikwKWM21xO+JaR6fUqNcG
CAiGFH12xeO3aQ3nNDpYSvCPOAPudvj4bTs8DJQ1aFHTsuGdV/8MwD8HYPFf88u38bf6/Ivhd/lT
v94JRI058A3b/Ffe55dNhNMdF5BhwndgAv558P96J4jfgEc4QIt+MYv+mH1hvGHoID/Em4Z9uvxb
ll/355kPxSeklQggvmXydxOQBoFEsIilj7UQHv5NznA564n2cYnxbIIPQjzpfbbqyNcighNw/Siq
S4hPtuAcDLRDRT2aErdh/5aSF0wZZMldbswAR5LlHeruM8opoBZUedVAhpq3jo+RpX3Rpcz/GYV8
PuucSFUKq16SUKVxrNiF/Zex0Mi4nqXmWyO+3OTBlq9zkF6ZXbwNsGAONDl5jtq3ReETx/crggUo
sKtwejf1Zp1Pb4plUNw9zcjBsr0rHc1Pk2t6iaCp32egXERaEekjtGOz5c7uvNHcuGDSBxpLy84B
B4PJkI9RwKcjo+xwGog1OgdqjjaZTYkg553VJbdLPbxkJ2k508aSbwouwxgmGyCkOO3MZdu5a6fn
CHakgFWOv1Oy/K3QIsOaLAWuAlGJlRNfoN0dm6zf9EDjdID7OmKvAXuYju5dOkBInQt2ed46hurj
zm855sjYPXnxW9yCbCMPCGOV1r3nnJRMRBDZwApjTDhEkSypkN7YuedTVeFX7ntPWtwcLs78lRuv
XgFkYkACoO8sqSjls9ZDH2wTgikeJp9ZmjTZ2WgkryG8UC0vEAhQBBTZFnwNNeVkdvEdqK8Ua6EH
AzrzkIhuHOSIjkI8ZU/ENZZgcs538lxBjxbe7IuaLlwS0S3HV6m/15Dfw5lW2+rBGUl98cVlp/PW
uKspRQxsGtl0YpVQvyGJOtF7QwmKadzN1qVRb07g00VQNwz+PSI9pbMu79s5uh3Bgk8AGwDE7wRI
nkp+WtXN3LEN7m96+2OklkpzjBVVxOuxng8pQ1WNEzpkSxj1rz20ZqE1/JKxDcMeEhWu0lSB9jt1
LEAqnOA9/WMDgXCYUQRGhz3uzVVKPe1E9Z8jfwxkj2z8MlFxn9aw8PmtTDXGXqQTOWGVxxWeIA3W
bnVQgIu0tF2hWe3CgA73+wa4dGV+DQrtromXCA8IbR4D9TxGF8K8q0pnZCofAj4PDWlbuN0bh19s
5UEg1ffKO2fmk5i+ykuybIjZQqd1uE0RlpwE/4KXt75oNbjhZLeKko37p5EgsjvVTmPL3hKsCptj
IS45uh/+qBWzhcRYM3Xq5Izf0gtxGtsriymSaHrgPOkhWOE52pSY1dP5Rpu+hzFZmy2COe0TtXio
MTzljPqSEHpZoQo8KkpybJwi6Zfr3qj00Q0fCQUk7HTT6lvN98r+zrDAVnHC5uPcGddmqq2NhV+Q
AuCe7wDKAPtN1xYm41jP1658Lp0XHT3LAgo5B+u+nlaqIYxPCmEcviVGjda6n6pLKV8KPsOJPq9r
PidN9tFBhTUFVyQc6NrzPLy0nDFVTgyJFJdJcislDdAUWL+TBMDyQZIQF/PtmN+Febpxvfsp5uvk
M53CsNrE+yifgmHYODi3i+Cz9jTQ7gOOj9PYvOTZZ1OdKbRvCLhL8ZD3GxXc0ZHJHfPRM568Gi7l
DYwslvo+Gsfa6FpsFBPggCvM1Gh7Z4/6H7d6c7AcDZxoCii/I77pHqAJSa5V+BTybYmFsQtHtx7v
Rgj9FO6tdO9ioVdE3ptFw1LHExfWJ4N7lpXei3bYUi/vEhTMy2Fdh/Nawx9eDF8z9Qset7eeVkAB
hKzpyNjj8CDlTg9Cri4lZJogEisexo25JAiriG6NK5VeYjTIUT3r5NUNnvsMlcj1Eu4ej51NS4j3
nRYkwK33GA1EGz3ceyS7+zcH75QBgVr7SVXcm7wMAiSAsvxRIJNmHUPEq61aGg5v25GPjH6c2T3w
a/UUMXwekZoMt4nc5hqsaEE9ZjPSMW4rsufS+tKGbyP7nLwfqftCs1yhXyr70ATsSMNbwWEe9Sda
E/zShZNWJ6slHqjJTWi8gA2Cu/YRhBS/LlcsLfiYlHXfe7w0EHSvIAEdOmc+ZDkfTm1ebM0AcCj4
HKMzG7lzXCU437UT/P2j4G49ZcW1aO2z6luAOB6CSwuaFzj2pF4pJ90xJJ7iwDiUY2usYxcVeYrn
azQ7gBo0OCrNuu1N9zHuU1CaZs4xrs24nmjqbbQQG5o7XFipPUcN2tZoV5+T6H38j37NfwHWIbpZ
G1n32BHzfOMhziTo6zjhD+SVfTYR7LU03qmzsRMUGEGSZdzxeGm33Ya2tPusNng/cqaP6Xcoefks
AOacSzRxhXJTET0nKlEdiAg3Zy+ywy1YJnbd1U0XUSvvqbe6C18rOKdwCy9FI3Zzkz7b4fzi5WjD
mXHB4WGuR0lRWRYa7LNABOmlnOnRtF5jfNrQAqZDudznQ8F7tQXwg27mPUoPetBS9BSxNfOgPWdN
+iPGBEjwnrLsrDhGwt6XcXOFqoZmtYnT3lqHlBCajneaA34bDL5jW23tpoHfnDo3VEEQ400X7rNN
ZsCNg1vN0g/lMN+k1YwdydS3GC39Jon95VvRl/rP/nXSUKXN/jC2EyiDx3rA6ujgvi1vB889Un1G
NYC584KvpEYwjJbWRpxv5g8TBbB2LmN1HVkPVUeWZICREtHdEbvY2Ru6QG2kXDDdLX2RrL6jnICT
c7X00k/BNo4Qz7jstxSD6NPDEIX4NEGxeE9KesAgpnUaVtvSa1ZRxHQtP/QZxnt8bssrO4J3YN9a
pFK6xp/JOLjl1japRW6fIQeug5mlcS8PHnWx7lzj9yXbUYWbnpENH6Q/hHhQSfYuHsggoBzU4LeX
lGsaFHYVRquUFZviNT/RKZZ5sd+L8VkDhTJBGuEfsxWUfPR4JRbOiYh54S7Lz7lbdaSRihKvGp9s
rd4mrHD5SIHibvwJG1/FPjl1+E3XL5rzw2xsnn7aVBA4C7ruq/hL2N0xbsh0TV8RMY8GQwqll6sh
P2biyoqNtQupcc7qrdPdmcObTV4SdX/ur8Yaj0XNKwRaocZgRksnWdZsPTvzji03p4X0tVmtWCT0
9g+LC1w903qjkYn7Utx08YEUhkvZ6Y9gkMRraQnJCyjqjJPxY1Zx8LlnR81k4YuVqfD6wZ+yCvIl
9WfIvlZbUtKGWptasCQ0qXUnXJS/1tqwqbneZHQf2x3h3T6n1AZMhZ7jkRxrII6vyvwMunDby0+X
ErQpeZGKpFhM/MK+s2mpLfpiGyc3ifmIp4Zz81onmlto32mNgDusSd5wHY4oAy05UMXGk8/SoCwD
ocrp03Mwf5guQbfoCwbWiuNsa9YaKEpgOR7+ORs5hpztP1Pl71MlMud/WTSWWfqfe8YlYPBrpjR/
Ix7AqUzMkAmQQOkf2QOLoVJIgNzu78RAdoC/hkrzN9actuOwcjIIoy32uT/4EuipzlKu6dq/AwP/
xqLxJ1nrT9kDpFkPxx3KrUcslTH1z0NlMMxJa6VWfBCC50IYWz2NX2QJj1lHJ8Flio00NqyjqXjh
dno5bkNjvA8AagcN5ip4Q6BTK9kfPXc8jtR1RaIbtzDH3VUIha1X5aM+q03jpLdj4nBjzDqTSim6
IbOYe1/ScAOOSW/7Hq8fL+H8wSht3WWg+dmo99cIn9ejqTWQXexrSLPcthCi4HJymUiNkRazOLhB
8cQg7BU9nZ+8jiKzeXTNQKznVt12qqivKQDQz+SDHnS75p2j7a00eHRYw2ETaSu/ybv7qNT7QzdY
d3pX8FW7tN4r2hB2gyrpulJPJOPPtCVMaKjayR36nZETZFRBelZ4nraZGO9VYV57tHEK2MFVh9NC
xeeIFoqNy4RbmuEpbLVXJgeEnwZULR4xsp2iMTA/WE+xxFCrJwQ7klhspQlnzMqIfhVLVJyMRo2o
mM7WeDaoCIgnQcsH3mTbBMXTpG26g0R6V+Pzm8ZkQ8/cXl9+2qadb5X+qBJvPMYlbuLeSQ7BEJ3o
rkhRfceHgeuBEgyanmZf5xJ4kgnfPQuDKzNL+QJG/FQIsI8lSvSqbILuRz502XVsqWNa8mpVKWYX
noImWNlaUVE8CWJxmu/HyTu7QWmvnJZgm4y1S2Qn1o2TZs6NYit/JagPX0XWXP2z3/pd8hAcAv/l
JOra4j3/i7OIP/XrLJK/CZP80+9GjN9Nub8WXPI3y7TcxcHxU/P4s1/XZLmFhIBwa1PAyOH2x1nE
Nmxhp1re747dvyN6/HT+/uksQlfhCPp53hmW+A84H1A83Wwdx9gTot5mCl3bOLRS+RrstIEoTULb
F4XAuz5ygLSZEGO0k6JIKu0vveDNXVSnpSI4EwMye7AnGEPn6anULzZR9xz52ZMNMitWAtBifSj9
rrO28Io3GgmS1MnJWZLdgPArh/GMv3wfRNouTs2ruk2P+Md8k9UJH60Eik1fTOsuyu+1uTxyI+JL
lG+RGg4q686W1dPnaO7DpZEdJSEds3NUAC1FNZTmFV41t3F3KLzXIh/wf0T7Gs9JySAO3p7OPmOt
Odm+cO11TfdLSe2YTDOyDtESQwDDEvk97TLkhv3OJTFvyMMYuweqZf2CLLyRdEvT3jOoMsvNjhbL
kFhfHGHVhzKKn9bXvs9oRzGY9OFY9CnsKrxyHEYTRk8bCd/h7pZzJ0LLuUprTvnKpg+13vXUI0NE
3qKocfUJN3U/cAK2oAOig8ZmKlm423J6S4nKZDpLwjw/gC987bjxzYW+N0AWCq89gRmDrhMfbQc1
uDS20srv5jm/FMIhg6bfDjUzZZwCSXWJ/RL4phhRK8Kb2R2OWVRvgvnRs4vHATaMhzqd4OlLSGMN
LJgS/UEjtzrZBD1IcncJUfnsTkbpYSAWFE8VdsRwjSi4KgO84L37xK7/W0LwkcgpZVjxDYW7kUEZ
6ew2NKetRjiCMdkl4h4E1RuTDSFrAui0XEwVCdu42agu2ajhR+3WQB1xyEmKb9gyCOyTGq1FVHzs
VELjMA5R0MHgV+OdY7X7DsabBQMh7ty93je+1ah1zbWf0kmQKI+D6cLYe9XYEoaefQyd3G9xdgbU
xktS2nEgN1J223EEfQhRXRFNGXTbz+r0NGMJsngFlzo5b/UeioC8BmpC/oPS0Rs3eDAY79PmKa5p
BlTpvi1nv+WBL4zoLsiiXW9Wx7Ettw0su9JL+dT1G7qZ9jU1fiVeC2M8ArnelBl2QdjAcS/uoio6
6QrzuzNtXXwKLVGghH/azDfrBtkxr+crh1qjCFuUMt/HvKdmKtlNqjwpt6ISiwJoPrRlKGnlJLDs
ZOt2jP28MNezEa1VpPHoYAuI5ZWbSuiTAmx4d6CU6a2auqfOxLYeRCcF1S1smqNhB2/Md/4cxNeJ
02uYeuJyJaX2mEv67TLWeM1AVypRxnWaMBNBOTLj68ExYeqG81djw+6ZIGF1iS5g9DcMP6LHpqOb
1rFnRl4ZLdfvTDZ3egIrxoOrRc6FxkZ2iGI7g64rzfwDHu545w7avjLko7CbvWToDePyJff0Z91o
fEVF+JYS6UvAIYJNnYWxkzDeKRTZOGBxOcmqOJnDfFtSMsdR0nW4rTx8+uCEZhZfTDoYUKLcu+4H
fqn5EBb+NLX3ksAUW1Cv9HODxubZxtHRyZs+jvg3ltZ8asW3UsF6SM21su2tzd5ET4pDCAKvZVkW
ltnOAmpVzaS+y+iQi7tx2SIo4B+sOXQGooBZpKHXNh75YTYkDdkKVdp7bOobE395NrS7nMF0HhC4
DB73od7WYDZG7m/CpIhRLLAlMt5PU+FBLmvgUlBkmY3XIbIZ63/WCcIXxBU7HRtYyrnE9jkdp10W
uzizww0ZlL0JBrCeKTmzyMQPH1pCAgwLicXCyQEePQCAylyOuHFmP0WrdEUsSX4V0BWcAm4gOQWw
l8853tkZXREHGNr/Nhf7vJh2LROqgaskbblPVQW09/if1Pb/3lb+a7borovb/K/AfGBx/nVdYXRi
ZmI8siEC/9mjYXGTWTjBxLC5gCwVSf8anRYRT7hEflzhoL3ZqGS/risCcyvBCtJvkHiWIPjfua7g
a/2/Hg1oxPDzSDGB/FluLX8enXJME228pK3d4CrNsSzHMFuXucVLph5oDgI7VntvlZMxXicazG36
ji69cWrtgCWXhupB0KHaGCno6jTgYyzzZvALp6quw4GJZAY1Qlfx96g0l52KBnUlns5uPlBS7FCw
l+JrCEauDUUexavIncw15aL1yrSx1CFk1iuZsnZsC+RwQpw58efRARvqMdEMMseZyecqtRK+dvAx
Jw5ruZo3vFq0+lhYNA45V5qC+RFRcbq4/KH0eF9jyNw2W/KRVNXSG/oSUIwJkg2DpvVDgd4+gAdd
R217E3gtlRQ0SC8fXzqTIaeeDKe7oouIW83IGi4/WkW1wwXIPQ4fgykuWms8hvRgNPBAjQbwRICL
FA9EUpD6tk5QyQ9h0t+6lGo4WbEraL1QsOPdKCZIEZ3AuezLnk46h1L5ioWLzE6ajX2lLNdFZ/sT
NxUDHVAp+8kWwTbjhzpypDlQekcDBYR9TEB43q1ymF3JoYkhlNnu0RjVvqKh0cIgM3rhi9t7Kwf0
iYLqkWh2t7Ks5mJhSBsm61FP5C00bVLOwJGEtxk8QbeHOLcY3yZH7AqhzoRBd2mlr4fcWtf0o/DI
nOqYMJVd3Jghv/ioCF/sPjrKAUNDb2/CokQwqVcCAVizs5sCe0Na0dMYVy+FZW60Tr91Y/fGpFTF
MStwr1W4MkJXsBdCyBqoRkmjo74k/LlmM7N1jPBLD1LZDIQtJeMxWtew9K6qS2c2J8XArbzktp3D
c9QtYNjS9K1M2SuKl29Ng+epqeG7pJRtZZH9+M9C6feFEsfE/z/G3b9/dH/BKxX8oT+mON1zccbj
tKcLidzlHxsl8pM49C2qJH5yLhZX26+NEtAyMpCMfuBErd/bKX4di+ZvjoBkpuvCoAGVJoq/cyzi
ovs/x6KLS4JBDqIGnUww2//PsShtuxVOMXn7EfiAZfv5YktV9gFAzrqFjmlNjY9oe22H/RataC9c
7acvvO69h1kSYKY4XLq0Bqfua99qXCOoCpbcMCYExGL0UbPXGrZXGd5mgwZNOl/Xts5GmRgL1mHX
pSA7nXbMXLMB6MXaV406gsqisCBgn/VcxqeQHXVgPTvqsXIoOEh7DO2Db2TOuuDIGu0fHOwbO/ke
ShAb4/jSIiRTK44pgvW6/RQXH1b2FjIc6aQQXGOEIYkEC2vAsj9LZdOk3MPykDs3YeFc4ArFlmzO
l44iTcEHqSUNZi4gbIqIjQHEgc36jetPwgGmT4gQutjaM7duD7E9fjcm8M+ZszXCbNsSltdJXFtG
cdAx0Od9uXapuDCGcOtMIy5AuDYs6BfcmuF5D7KbXxzUcs3BA4sEmUGPUrDLpP3kRM5m1J87lDiY
zH7PpdKabLbpClZ8us9ICUJqX2FL2Wqkn+JYEBGi8lU1zyHzUNVxSQ+6fS8aPv58j/DCTIQw+vMO
GCQ27cIQC8aVqVs7fYx3lp69R1xJ9earUNqeJ2ibJEC2xF1KGb3CtV4NESIDVhaECad9trGqhPkT
j9kuGWdKbm8TdoVgStaJzs9rAZym2mqxuQQwDoz5kspw4zGCD/Y1V+W1RYGcwv6VdPPOXJiw+fOs
IIPxJACx3fMIbe1B30zHWpuvO8xdVZJgSqDdHm9IOPC+wBwwdpjUwnmTMZhniudoEpvWvJbDfQI+
S9XAwvGMuIyXWtz6mltsOziqOgq6KLVDx6Hu8u9PZ52edLWnPmRr4ocz26+unPd5eVjShJJyJ/SE
DvOAXeWwwwLMhCEA6vGgJNRy6N8EZI/K/WHT3RF6rB+L+aMh/pAjxRrGQJ/qa1PZQCVc9qsTpXca
8T0LmoYNFrDBkDLtDQs4PCN7CLRvuWaTxL21AaX1GvhqxvnZtNea/lUXmk9PzMbpqlXH009kma+e
rnOA8ZSAHHXTOE09BALPAsOR7nQ4m8OpW2RcIHQSrasF5Z+nyVWaMQTrKfsTninxOSb2UUQfUFHJ
3XibCX6LVtzJWtw3AX6Q+U0L5k3EM0UNwA6b67bjHehIGj+IwQE6xH0I5WMCfJF99AMPTPZjogVw
VqdkTI8VCrudVVddk+5tqsSjsxWEe6rVj/aMARPzSYVBvidiYVvuxjVAHhRyky15jhrIm0V6EKFp
ThdciOw2Q/6da6VvIGQu0Fgtk/clJkEtfcVB62NVIU2N7yddcpYJXYb9eyzZhMAJFBGCc0HMGxer
ypkeGLaWoaJDsfek2s7Edjt1O7eg5EnJGmm6jpg9i5wOxrbaYZAwaHE3ka2rmbAt9PJltR07NAFY
dNt3+P6T1Fe4yblYua+xREPng7IpQhrqYjyuHu3qMIOQowqQXp1e6MeGFmVe3oG7Gqqi/jQ6NLGK
rtkomHpKsdhvG1P01DB1hh4/gCLHaBmzFjZjUib4m9a5qV0ldFWV/G2gAodjDq3mrmGjc6zz+tzX
w5X0TD4GWn3MI4fvkPJQ3asAz2UuKnKkGwixE/5Y1zkDxKhWQPZy4rdDd6ToLl7Npe3bEVOaiJ8D
nRgiYYAy7o6miXFV5/TCitFyuWrnYZsXQKmVAZkZbB6ZiznEfNU6e6/Id0Z4PYb2uu8+5xTcnhMe
bYG7hZdIFYj9FDlIDRE/SdynzH84hbdeU24DQ8fIEm1VmR8EqekOv5F3UdS8WyNLBqR/k4Zkl7hK
pA+boGt2LexEOjAwLDGp92IfzR/D3BK1F7ugvKOBS68uep/sXPlkopia9NXp40mPMNIJPujmd9Vw
pZyJzQf8qLN3r2w5XajzMMlpSQ13hNgNWAMcPrRuF1ONQJ8PjNpRQn8OjHUdYObm4WsoD9AGB1AS
kBdWiSzWDxO7qC5pdyBrYAPBmCYOlToKfJB56uAXZ4a+rphtLay7Mr1u6OGbaE52nOI7zqvbCCHR
GgBeTtF+CvVno5HXXjMepah83a4OIaH+mBQ3uwcKm1i6TvYLQDPfbhk0nEsrgQ3l1a5NytOI8FwT
65zHjghytC0J59a0P2cpneDkS+OOELe17RiuB3kJnXKj8/6ocWfNhJX7EakXJHfzbXYGIWrKSYP7
CKSwax0Wrk48UtIIRjIeoLYUMJklaw2d4LFEUp9hfEcKP8201oS1inJxGvpPp9CgmMxXZtCtMlEt
XeysrM6utbjMB38g3R32D2UQUPEBopNJSieLG5WYuyOAljFjjq7h1K6RlLkQjNNaTa/u/MPFgEXQ
f09ShWJdygbIEhdEYYXGo03SeRqC3YxAbWEjqIznmVliMBn08NaYKQGa9Mvo68s8XeIllM7EqBNQ
Celh6tCOCzRxjc6EEkvylNzIoLkB/UQrw+w7Dc3gUh5cV2OLOTHt0TpCsor+nWOuWcenHOyioKXR
ZWldRR3WQJpup56j5kc/OMcJ7kMX5z498ScdGHEi5Glq3iORP9XyLUIdU3LGA59fw07yUZ59JCS/
sctzoDHgmhon53yyNJocbediRg5CGklwjVMFSIs73cxZsdF6bVup/pobDOo8SWSc9l74HIcLJRDy
z5LoY/uYAXloStKBiP1dfTTMkIX4C8B33+U7HdzmriJrbxTNKUzA5njd1aDNV8FQHFXzBg1uK+m2
svXpYHNQudTSD2WM6ybG0M6+tvRWjRbdFfV0tKfiJvGiG+lNDyCkr6jD8blE7P4ZX36OL8Z/dVk/
fEbZ9/SfKtTyp37NL2jbIPj+6FT4JUGZJGiAwth/Uf1qoJSDFUMSXyT0P8nhxm+CmmxanX43ZpPW
+TtyuLPkav7ksUZYX9ZKKJCAnOFz/nmnE4lKFjz/xj5F2CVldifK7DAWTr8x4uIYsu8e6ZwJIgcH
41ic+UJXdivPWhCw9R7Tl2q0bgen+dbbsxpRRIaaJibcbQmOyhlTnelXNq6SUfIWgig1LBaoCQLT
lIXvVi0h6AdYGbV3/m3UtkXNl5l3LwosBOLds26JgT4ReeuVcjoGSXIKlutvT/IGNicyTzoeIdhb
KwLZr1ixoo3bOngr42GnxfV3Zue7WHL5cK13QiJ+pFUPHo3OlpnvwwrDqbTnbqNcycWp3duu8cAG
+9pBao6X8uYk3bvUcGtYuDn+9mPmfWagQpSsOJ7TgDwzjKxAcwkchT22t4neUdf4SpagieNEb2GW
fXoJdSzB8Gaq8KMdsrdktI4svU+mhMth536smGHobwKpwK6/S4vtaGQ+DLNx7bneXY69zDJojlGs
qShk2M18LRk7b+ROIGBEGHGBnJ4bz/iajem+H+MvmZXrXs7QRftLtHgYqKmb8ReHz4YzX8pQ4QzD
8ezZLM+oIP0f9s6kOW4j3aK/CI5EYt7WCFQVi6NIShsEKVGYZyAx/Pp3YLXadtvPEd67N912i6RY
hcr8hnvPfQb7cmJy5ne0QzFo5NLmNRfYp0DMtHcKtE3G0SRatau7zi9M476R2kvZ2K9GtNzMsr0z
vPGLh6YrGaYREQ7tn2qHswtclrP57OUuUr1oNxTRmwAqBBHMftFl2G9qRImbzlh/u9ZjKFS534fK
NFh2GYKFTklC9lBfR0KBSbGaDrks7zo92dGLf5VW92GXeuAtHHqCZeLWHSE/q8y6FoowQgLS51n0
6NGi72oy7rAzBIVgW/Dvoffj0AMz8P/PbB6/th/q4y+mNiva6uepp/+CD0RyHliC3oip8W9TG/0X
rkcX+9Bvc+6fUxsDsALOEcJf0HBa7u/BCpyJqHakYDlP2gwpNf/k4PsBTvjDwedw7kLjEsSD6uQT
rVOd35lL5qQVZjlNnT9KQlIKt1VBlA23ZWFp9G99RbaMjliTPAwPDek6DKbDFssZNS2fqdpqtjOt
Y+Tkt6M9nTuR+VQme6rfU+XUrzy1B5OCmVT7ozE1N0C+WQ2ZeLaa04IFLmbp7i7pe0jo/ZjVt1Ws
n4k+2ysS+BxOgwR3/SRBcWJYs2z9skj75Ar3bKOu11nOe017m6XirDQgcmQ4DyTErFugirwVjx2u
Ab1IN7XDaM1HGa/hTu3JQeOO2/copNxmtn0zSe02d5BlEljZFvZ5pnxNYVO28FEy/OkZqaIgwvxw
7PxVvqPF37sV8VACUmxBr+IEiDLks4YDJwqkJdghLV8+21n7OrjY6waWkXQiKXbLgpV0CE2r0aE8
6DV97UQcTniVMNgLpyeHU+y0SbvTQCJ3U0tkjgrUgvCg14IpkrzMRgAWKWixT8xMdrNa3jhq8OOh
fDBzMj3TOQgT9VinkKBxv6tiGDYt+uJa9EHHCo5gaEKYjS+CSb/lZvcjhiEjdCDR4DSNxC6ZHAJN
QshI077g9W9JRLPG5Gin4a5jX6ytVpTaeapr81iK/tQY1dGc+ofZmG4xZO7NSveTxjsK3C0jHBev
oezHjl6E5nFFidUUYRGcx5lffmIKRPJgMKI7dS11o5Uk49XuzjLZjDMw8Uini2z1umjJ1l5s3CjI
4vEHWaiuRFJfdL0BiAhTIMcoiCJ+nM2zRCxvAkpzI+++JIgaGPvVdtOjwvLfJgKpPGHgs6Ti7LFk
yHvw5jyfLRSr/Dw5LB3NVSxJhjeubCSmp2zlVxNsZHULTWZ8UzZZ0HUG0wQt6BABxGgx7EiQKFAH
HbxJY8lOBG+zKlj2OiJgz1Z+68wnRoyHxOLvzaRGLc0LHlW/HAhIRXyxOlSxJvkZtvXSzWiOMFFq
PIAzAO1+zbxl2D5L84SY17eIlZ2FPAyWsxYBgTP3VzOVB7KiYC2pfavld3xa7yEy3pQhUlEi8Gai
ZztmOC5FtGahhsZiqS39NTRRuekWQbcu0gXHnwbzygt/dkYs6boHfgqjjiK4sXOC3iQhd2CVGvaP
Ex/gzrOOcd+CNdJ9AbXcs9qAmwhYQB4oCAglEJVsxEo6OScUwgGbiavbTPg8WatO1XhOlipwaacd
Mg3JvD0LRzIv6E8kAQVF3AFmMJuTJ92rXpt7G0akSDGaORb/m2GqS+eukcEGd9Imu6ni0fYSPmdp
cyS5fpuzfJF5F1QsY0RWnC0KOwPxdF7lu7waLiAKQU3ofkYP7+BB1kOAZ9J8aQmq0BpjN/RokcmN
NzBhWWQR6BDU+9S85H0YOBgvcrbGaPd2YUazHENQh74qevOs15gUmvpuYT5Bi4ReJveh45xE3d5Q
M+0s2A98zEChRaeQWQap3n7B9HGJcacC88vc+JGi99FbnGCpkwCd48Fysu+GqM8aE+rW1g/r7BtD
k/UJntYLYMycvXuP+8dumGuic7gIxT+DA5X1SCiXapHSJFF61JRAJSjEdOptfDt6rE87twxVvc2G
wiCBcmjxHYw8QFBVpMe0OCd+CrUTPeqdTf5NlBukEKtj6JKi2Ke+YdWoXdCHM3fN8+iJiSPzD8ao
HhB8kBD4mva4BODFZkct0c69WV5do/9Wj9O+X7KjVF6QghIMGQ2MebkOTQMXjEKYeafRqi+xNtyY
VeJ3dn2tmBvohJrHZn6J1LLruuEEpnfXq5mPSQNvTZ0srQUFD3nLE1cYGYfJaP24Q6hTVoi3iGCw
J4hUEqhyPgVT6AbOwIHG7YMnj9GJyg5YMrEse+eCpLI0RjO2gLjJ8uFoKewveOKhEB1icDTWJA46
Rscpro5eT8EV2Yh9is8m4c5dxrGi9QEBzWwZZ76htofjwoOufIvxQut4uwqRwuRaaMQrP8wxeqfa
04xpwW7Vqjl9bWMgjSwNGkyHltYQdsbdIGuCKqU/APgxPHzELa8xoiuaXxV4LhRFh2QsPMUVXHCj
DY8uIN2NzcFleCCmySFZ3yBt1NDL6UeHGz3VNJIJqmPoGPseUwtE1kPZTcwn+M0on7OkDFroswlb
gGKE7Zim+7LXT56y/KVkIodJBgWLH8uaKCN1V8LJnzloGRcdQgSlFm7CeRLXigN+/RQ5wGIStPp9
OV4Gp1xBvkGRu4cUuc4EQqeBLks62kkhcXHs5Gi07dngFdbtyU/ZOQ8uuaaNgbFHO+tktwIt8Vcu
fz5GjwNhGkO3+CaMyKLtDiHLo7k09i7KDSdZHvPaO7SCURyUOnZNYfaqJY9ldR4MvzXUZYJflNfK
d9vh6AJIadZTyh0e/62Tf9TJVLV/Uyd/FElZ5R9/MR7g634WymwjV1oYGg7z13Cl3xXK7DAlSFmL
oGjEG7/fbuq/4LBGwArH/8fu8zfRh2C7qaMmlaZuGEhV/1GdbLh/HhCwrIPvYdtMIogtX8Edv6uT
e71HNJFqs9/FCws6mOggvTJqsKqIpq2Dp1W13imFldcN1qmHl1wX8kqO2t50Qh5/zmKVHMbm3S2/
DkaJf48tfR/tKse6ceblkNaQlnV0C0hCkum6rjG0fPKHzLvTGyRXab81AOJw4x0zNowVnzGpkweJ
bzZid0S+E7oZJtH0nzpUswRwaT/vzfCuMdudbSXMA99VdYmi+965kLyYVm9G9TSVF2ncS9AdNujR
mkZ+stD9jzkxQN9mfg4pd7B2jo37PuBfW12/MwIquvCx4qSGRclAVOOHViPOP/fdLdCZoHawMUYN
JDXPJOD0tKVhh481fm7Z3NhAl8R4Z0tcreRi1BxSyvvektToFW+x+jKGd4z1t8OSbOr6hroKM3YM
TmTJHmzkhTYe0okQ7SF/Xrxz4ynydz9jQypxEtG0bNvyNRTGtgrLXTkACBs+5PDeoTjLTCxQE8Z5
57lozF3Ldazn4Xkhq7Bzq7Ocv5bsR6MqPqad+TDqy6ZuidEiYBMw21bHILywhiwi3F0oQiNIW0Py
HUYaaClUgBkjfoxpJghJ1LQJk/f+ZeINcRkrTIgrvEIsKDKZQ6RDEsweq90WdGmHz04uSX1nzWz7
BhgYtjM/6xnzcCtt0csmD+Xibg1GJT3xN2ViMqTg2Mza9LbtjSmIVoFGhQZuY5LMHPZyN0TTF8su
3lNO6ISpFCDkR9sqH6NGe6hS5lcw0nFv9kR7hsmnyHJ9zYPqGHVcKVFBNObQySvEM+CrJuUWHRs6
POgt+rCA3jBJJ3ZZsLolOzIUIzfRMOk7wE+8QRHIeORAud5Op9TBgNDJWy7+t0SXyte1+G5pmpeG
KIIOf0c91tewE8d+Nl9CF+QL9HqgttP3uQBcLCq+PVCDayXna1eA/csehEUhlzZfhkHxaPJ29xH7
W6hd8UpBIxiwQt8jo+lA5uEukd61aezPuh3RFaX7oahJqxmsA3j0raSq8dLxXh+zpzA1ttniXbuo
84eG2CHTJHHwIyIKyJuWr11p7hcgeaZGmqlHgW3Eka+wvXtWTuhWyNLZ3SXKfXK9+q4PJ2qIllhI
dp6GAGI8n200TbNZ+VEU7eoWsQF8QgXRLKSzYgi1Zap9znLigXQai3Lr8klNE1zZ8XzAi/LZNUZQ
ClxQkONaVxwZLh64Kz/xd3p3KpRCfXkZeWGc0XhMsvBuzKZ0I6F4day9m74AtJXsib865mF0E8YT
YWPjTqeNHEkQwRPgV8QZC3a0tmPcdDQNOqi4ki1V2ItzzOUfo+PKpHnsGxIdFR80p1Hs0Oe9YFBG
Ft1RVgidkQIl0HFEg5aT7Od0kN+HnP5Yhsc61U7G4h71xXoQS3pGFEbwhfWY9HAq+vw+YwQIWNlf
37WQ/79ptEumzAuUIJy+lbwpBnvvoPgm6+BWi3W88hRCXXureIVrnkC7NA/QCgj5Co+pgUzM6z53
A0maMM3KSHtSBCeFubp1s/5crLlDTXEfdxYpsvGtlxtHMGEnr+8udmqflZQX8rsPs4qDUnPOnBTP
i2j+nZf9EH9Kbs2/qQPqt/wbH+O/qAP4ut/qAHxxYBiFYbLyslcM12+bAljvgn9LytK6D/gdoQtI
qWWASoGOInGmeOwdfsqccL84FAisGLjBbaRJ/2RgZv6ZxmKTzIymiuGbYTI3+59NQRuPNbr12vY9
cFZjOTw7I6HftNqlw2kgNDzkXHhTr3rcsffFVN8PDcd+LpJTNM5MSZK7jkSxkvPP4+xuIf447YAd
d/5eQbSujep1trVPOvRPxgOUss2IFTQCdxdqGzOJ9u7sbtCKHpIC4XP/vGoXPJd4oMw+a6B5R3gL
Zix3XuKdJPAHA91JmL6ZyRcBd12+1GO+cWwUjJq4eDV74vmz1l/x7QFaemmoQhbzVeXAvsdrTXyi
g7fO7LlXQ64W9TgUGchVsFoVCAQS33MkTW3HUhQ/vlHWW3sMupLLInp2GETHEmu4R4ifsUbQr4rE
alOClo+Sx0Kn/hmbYMQ+HVoPvZ5vBw0cc+oSFwySYqnKZzshEAf7tkX3tuqxb9K29nbN6NLyol7o
7Om1bN3HTKj71YBeVNZNR45cZ/KXS9aQ4I4209GK11Q6fFl9TkCDxQuZJEUIt5vor77CTmu1/Nat
YrUpETIohO1lOxxaEIcjuRW1UzKnnPW7amw/pyTlTavAF7fMcDRo3WjLDkNj7kXjAoqJxdlhjKPY
vCRlDBPCai7E/ezjhgB5bZWYRbtifjHqTwSAOO6jR4q0YZU72znV2oN0pkPjYrNBVtWpZ9XlW2Wh
pZipP8IPSz3Yzv3qAcZWnvFaq/FeDZ/1TtukkG0FEUzq3RvcjRJkQlksL5xjDi52wek+kYNjm+O2
Fu8wAeiO6g2Myj3M8Z1u0a6DvCrq+ECJemwwYNQUWTzjm8TGSzm9u8b9TELVGAJlGVKkJjnvfY2R
vLkVur1f+0JtvsWdvbM0pFjOa2YD39S3MT6o0MWzIBgkfHJTA2x/hlPh2ZGnUUPT5aI5YHddecS7
ELA0ym2xGFtP/1ws4kzduOnb7wmAn6w5VVB1sPkk1m2HIBasmh9PLg9xyizgxcQvFGN5GWkkcbMb
yU0XRhfStQ62+VZqBS3sS2+SyUgITgqmtodIqaoPMT9HDaqIFFGKU7oVUkP8qbZt7RK9YF7o3DAl
2Stk3oU++TByvzGa6zYl1BmGwTsNS3k5ksNd3loQHmTy1SNBRsuqz2b6JqwKdSCEfXcXpQ2lbrpL
nG8qr/YRgIAlfo8z9L3O+9zFwRjOwQRIpG/OYxLxWHnHWCGrwVnSzExxh+/cwPuRPVkBiicus405
Zqd2gE+X8vLTaufexTW/loBPNTj2giApob0Pq7Hp17LyfoEx5jXNPorBF5dg8p4aEmV4h0lY4lMJ
5ZRPaZVXjwOQgAVOSS8wAYFpqVAlMKd0uujAZs1f8NWGw9aI5k3eMzhxiIgmLLWwqlvU45tk0U7Q
G4A0DNuopZb9PFco5cg3UrHGarWh3ANrgEFpgl2KhpTV5TfUGJsmftLND13Z+2mdNo/QlvuCuHaG
1u9tfAHFjAQeg603gQMC1VO5Nya4kbxFV5hFGyikwF50CiqQ+5ylRkvnFCt8JEdTgbpKCOmYG++l
t/ppl0/aTe/Y9xx+t1ZfQo9meaa6Bv38fBNGhJ8NHtDCjM2AyraS1MLF7G5SoAslqFm0OUjAXbt/
ypCHD1H46v6K2kMDtAmL4iHDvwZIC/fJOJr9tpQjvUh7Vip+VF0iwSV2R+pMeTSJGQIQxck243Cz
7OFcl6gkUPNI/g7SbF+Zr+wiN7szwGKkkDakVTySiJRstLG8Vya/N5zf9ECuIirxLuRiUN95P9/s
ePH/HVz8GFz8rbf2sf+o44+y+4uC5Y/uWmFgBvGkJRmM2kwGfhYsxi9oolFr26bxU3z9c8NHzjT+
lv/AAf6gbEAPgZDaw+/Kd2VD+M+Ion+qV/jpgmaDb4jz17UFsvHfDy6wUC0uGF3Xd3HkbciFJywQ
sLLu4PRkOGjxSTAXR967xvCtwee/05PKBvwBwgxCCcqeWNskHeLCsLfpGuoHVx/vw4GQU5Pb3COp
0BtAlNpJN97bKkP66MzfatV+oKU+T7jN6xAyywRY3an5iBqWBjqkTC+9NkCwaoDEMDtCgwurKe9r
tI/5fI3msaSesteVxlamzhZU86Yk9sBsMNWHw9ny0IlbpC7g37Rz76Zn5jy45OY58VmZJvGm2mks
XiZUxRWJpkNdBVaNrg87o0jFZmwM5GTlvZVDOOo+DPyGHubRlFUbrttAESVYkoJrhEyf2QxpnRlM
ReWrklTbjmbQnv3Z8XxTpYHjfs2TGZpqcyT826doPHgVfzRbdgk7krwil8EhR5ezLo0Ed3bqz2J8
dBOD8JJTGbfENlCkhFDGtewMhCnAZ3lDn4NjRJwNUrGjFPcMnLelg4KUTgjMP/UJLXJDmosOumAm
gXowJz9joNxj7uhbm64vOseGdWDfC33O2SgDqgjoy4L9X1+712Upnjo3OcE+YH7xEPU6Y8/xYKp8
O07cFuXBGJOrl8b7Do55YoUEXasgjL3ARFKnLNRetnGXLd3DeltaGXbpuISYmQdpQUCu4xL5iBw1
18+Cv1ndhT56s0eNd4vRmr+MYaARx4hE65iji6gx39hGe83B9OtrnhI48hptmmmRnpLjwoSJje8X
mqZ3IWbEyeJPM1zPNOrPsY1+2yX2nCwnD+1noscbr+Ztylb0IL2yqxNrZl3ixnzE0EJ112h3jrd6
GwXX48JAPzM8qIqJ3p0tk6t1bMQ+5l+nhX7A6fAkGJ5w2cEP1OLxJs9hH3VCEUvCx2dbUDnmomHn
LY9jJ6C/uCEeVBAa10whk44qvXvsuuqS25Ii3pg3wzDqN15Ru6iz6+fGMfFJGtO33jAIVcZzsAmB
Gg4gahyVBzNy9tQGPA+itxnKWz2ct/+e7D9Ods65v2lF+4/xre3/4mDny37rRG04mPznp3bjt4Od
iTR0ZmmaLkPrH66anwe7/EWuFkOEaaYu+S/6w5+dKBZFmlCaUXOdIBv/jAsqdXraP2rW8CFyP+C2
kStl1GBi/vuTHWamp1cDRxlFAxl5khisLvEOwDE/tR07mgFm1mUWFfvCbFWnrlPCtsaaHdoQy6Nk
ichmxxGWNTAzZ/lrhiWzFtx7R0ZNZNIT7Ke7QNkHwIJF8dw2Bixz+8qQ/tS79Kgtj/6mgVQWFsgD
PO2E/ye+kArVbMoxTF9MVuPo+OceWJzGPBUlWW2KG8etqFcoLs2antAJHRpEbWbet9TR2xCVlyoh
lHDUcRZjuCcGSZLPPWD2K5H7H5UOfr2kwNpN9jqIdDJgAHYI0GGFZOeV5h0QungbhHHL6h53NgJE
2ZaV6nzOarUGg0WQq/Shp+tiCdXLg4O1QibTWcvDi7S1i9HN/rD0ew+slW4nfmosl0pqB4m8PR30
g7N0AUOMA9z2fchF2kiozdUKJ2R67EGeD6Phno/31cnGYLKW4wDNafbsVxSGhyrU8UgY9wXhck47
J9uVp89+4OImo7NpGjzlBRRKp/a+FpgQ0RZBmyvPxJT4UokzYrFsl+rZ21AX76XUvjiW914m6eOy
dBHl/nByZuc5JavTLqzAimBG6OnJgYzmKtfXDaacKnnCqLFfrIbEdqyWLmFAY++YsEKToDFwgSQU
BjWHfVYjh7DrfV9aZ2OgKDeMq5KQ0DQm6JGDItzxCIyXiNkKTr2CqG53GyEviLPmwdCMoCM1TCMn
t4G4pqaGanw5EhC7NawpwKnt10X/kHvRtfLoH9GiSBaj1M1wy4antjaCGP0Qyud9V9nDTsTaY9aR
koyRnAhLZikGI0N+q3SpD0qpJqgX+Z36YTcgI6mGwgGhB5dVWWb+UJPcAtEsABSJM4NHfhOnYcT3
yuO7MAIyUq0eWSVkdpCreRYtIgXAaqgd1qc8Wk22xWq3DStwYD3i6K2MUEtHBVvjbYKLZVNze/Ma
AqOujDct6idsstIjDO7fI/vHkf23DklGS/1H+xcn9h8skhysumGTSvQfo/d/S3GqahPmliktlHPr
GvE3iyQntsRtzoDwvxK9305sl3kiEj2TY5Yp1T8ZHRpiPZD/oLWzOfVtgyWi59qGZyET/P2BrRap
cpXrOqxdIISzM90mfXePfzwiRMUogCaGdXIMjfquFvK9sLIakLpobpjBTwzEoshfsJPMYhqtbSYs
fIm5pODWZxaG5byaA9om3i0T3sDOGk3int32dvLMi1i6+l7rxofKGS9CH68zphDh5ZdcNqcxkZ8L
IAsx9SjDwcdY98h1QVI0st0xBoKGp+kSQ6koBjKKUwJ46VUHgJUq1D9IYH1o58rPymw/ASQGvXvp
SnuXet4xZbpkYkMrkUaT+2g7r4mWPeR9czFm7MOe2A9I8nL8X/gDGIsQP4SnRyPzNsUr0BbmgW3H
lRr9lKLBWBiB1HL0S1I9av783CqfNmHXEwNULTn3m80BGJGBokpxoxkjdkZ4POXgBLNCOUJM86BM
nyncc41R3JLxLkUQM6CaoEo7szV44KY9arAjrLm5YYRxy62ERSA5Tm37qeEXz9ib9IVGpS5wgZD5
0wnM5liDRn0nEtKg9HEvlDySfoykZw2jNv2OlOQQdA7jqZOOTcEkgRJg4Uk24pqjaovamNs2vBbl
clkdbZ6tH61YHkO+b80xPFjoogabWUh/7OOctqndjm5yzPHPr3+2LONPlrmc6hwLbDZgYJ9PKpke
zSq8gmH85EYaOmrhT4i8QnIUdaSFcIE50uVe4sytGpRqC7c2T0Jcon9mR+Y0/SlTwyu9IdjZ2W+6
/Ihf69D22KKYBimy0x3Ih0VY+ZWF1KrxdiHHboVcifzHnWtjm4o0NtBrnCBldNKfK2j5cjBPQz0E
ltT3A3FGRH2h9guvo+vhEFZwOzJUPvSIxNSMKDII6DoAtq2xs1vHWmMAzQ8ym5y0SAY+bmwaPis8
woYwomskGqH02Wn5WA/4RNhQ0RfzNpJgHCoK7xG5kOyy1z7UIXa36E3KVQlNgwYYJLUaNvDGNUyM
+VxLeNYOsuoQBkNbsDK1jPwun8fDtIqw27q9gmddHmeCd56Vhu2rWflpSbU0V7MhpMN1CrjVdm6z
tsZz2H6ifPvcJVjSaniNjLIn0zvxzJ8SgqGMotjbE9AZ/H9xYiDZGg4Dz3im63uBoiXDF1ULvLXj
dGExd2y4YmEznQvYLED1Lm0MGBUtWrZG0If1Aa3vPtVzkHYO0ifxJcNW3XSVj8/Cz3RiJoDt6L35
MfMmJMIMZj5vGVM/vGJ72+6CRm+PyhnOtvxqIa/T+WxIFQaFEd+PxEQWE4E2OSE+Zn1jRtRAhGXX
kUDdAPJ0Lg4l+eJNnL8LPkveYvLXDO//vf9+vf8MtNf/f8vy9NZDesvzP9+A69f97FlAndg6nYf9
n0A+uo+fw6i1MTGZACH3/nPPsqIgyf6jakVS/nvsJN/QZW+29iwk46zruH/gszHcFQLwhyvw12aF
3Z7HkIuB2f9sz0o5M+mXHbFZUn2KUKp1gDuW1t4yW/MdaR16ByUtW9mFTW2IS7BH2BohKgMkdIyg
AdTINW1C3KO0CCZYuOzfH/HtBFgBD143Bjq+u6KckFOLoEnMF9XHtxE77TwVzF3RHCzGfkqSwCsR
msEnmUS8z4nj0nn8jRZV4Tw/CRTFcpXu5SSLEhKjZZqvWsQhc39MnBnfmsPVG+4Hy37QFZSMprkX
XnFxAZNAiiZ8yjnOZnEaFmfrVSsOnEEQqnR4U0cdEDM0ZMjS2WGZxKkGi9Ys88FeR9R6cbEVK/bM
uMWPtHdUSHgDCSOj5QtXnVppYGxlumNrRw2lskagGSv2bSvSfW2hzeFnSANKL7y5OTMCydlO0vF5
5pr1uHvcmd1fnAq/bi0ozQ7SbvbzVXnnZnWQhPVlGskMZLbUkb9ToAFdhvRmclfSNj9QJyC1mK89
CVtrlhyP2XEiN6DjRW2TOt/OnXEol4L8PutgLw2RW+KaDIi8+9gAxlYvQWxHn+MYaZDOhWo5kTcw
WvJ2RRHprwlTkMCbOqzURXmavdR7adOm9It6tf4a36SXFaRK90+iBQrQGKrsN4tM7H1hiYJhzprQ
2rkh7l8pm09ZPl5ILXZ2iwhDsiPSFEtpsb6+ZmfDZO6/RGVOzgCIrOWWhI/+QZRuDkRuLtcmZo52
CMEe8biu7kPfarKdEcFn0Gts6MvBzU2Y89O2oMDRgDIk6DhiLpwFPQW60f1IebPmzfa1s9Uxhff8
GcdGJpxjT9WR+eK79fhzmWbfTh0K88a5q/HUxvO8axF+jFDcWwehZkSY61qNGdrOgiLct9kdL+ah
MtKVDHyYmYgKC/D9Kjiyh+OA5Jiz+VDxLKto+jRjrY3y9qnnWgntZbtCRsu03WVW/XkmuxkQKfRA
7SjXnGfPfS5/rU0QT4L8o/s+Vijy+1XusdZHXQtAtT3UpX6GubdrXPMmQk/SIAL30GU1rne0jJnr
zMSNkdzyWbyLScMsKsjq3BcNBnpPYbS2WgRSPJPCIbMZle+ElWxuz0mBTsYqAxcdCQEKET1lg4Jk
RIwOwRSpXUlzhTAK2kFnf8wVtijT7LVTYdovhjV+IUJ9z4bqqFgNE3owDxsuQpIjLDHF9xPFhod+
1hDdRTUu/TceDMahfeH6i7N2lN6l69YCSP86YgFpIrDsSx4k1vRZavb3Vo9uTS7cneAkWrLkolLc
Yvpw9jp1rbpp34E40/AbIGnNqeKXa5NFPpEuDwlOkaGvTiVBolksbud4Jvt62MftfFNgKIv0OkD4
6PcquuuL/hW4LHV1F0zNDF5geuA49yFUMo7Oz05LBpVsv/F4faesOkGW2lkEh1LG7ltCRNt52KcC
t1yNndihjW9GdEeeflJD/9hX6VuqC59a665z+fAUWf5RtSHhu/a9XurNZoyKO4orF+osL26oD580
BfrW0e6atMe+r96ZawZLZ/tl3J1aixXb4t5x/u6YkzOLlt2DKliTJjPaddbPbnoqmXEkg3lMRc5i
tn9K6+qG0OVTXLEDJVuU6UlzMHlKJ08LNOEcyQ4lFHF4LMfVH+gcNWN+k03yhTftfVUwKT32cyu+
1Zr8+G9V8aOqoNP9u6oCluFfdNUGX/WzpiAYj+9k2+s089fa4GdFsW6qDMQ1Jrm8VB0oa/6LHZK/
OKZjAiwiPskCH8u3+9lTy1+YseBrY2Ip0edaxj+pKDDD/W9FgTKN1ZZkDs83I3fpj031IuY0Nq3e
8Gcdk3f1mGCyLMPuDf/pF9KPznMOridjr4TJ3amJtU6ufSx249SwOcdxMC6IDkBSPrV4zgQh7MQz
0j67O1KDN0W3nGcZPXnKrKBRuA+EyStgOxHyiIXN7RK/alHUwA+V32W9fvbJi901SXSpvczda33K
ym1w7oEUfVbu+FI0+n07l+eYdmpfC3D3dRbfFqH7KAvBjBEEBVTxc8Y/AGS4TAL3Ttx6m14fb+my
Xoo1uE8Xb47sTNQtkvZBWAtL//xR4hYq8IX2E8t5N8JFu8gbls3hoEMaII1HrExFtHMEVJh7gJ+f
a7Lp2iR6MMwVK49XIEbzbxKtUuNGA1TLrb7xOmJkzNuc2IeYoFkFVtXzbqeZ/HPjQx+aG4NaQ3XX
Ua9IDCQ3g2qNvFA9rbc5kgKMkb6ccAySFRdpBNFB+MHhRMJATMhJitOuI1xOyy6EuO8aIudYjB4T
Iuhm13wvDJaDXLepY1PecK0lCcCoT91yZ8bxIfLeDeNV8/ATzBlQ/pzLXAK+dLa9rQc1YUg519sI
Lnie3lzMG5zPG5tZXbtu9SyyY9MvOXugJrrTclAiy8fA+zciSYmaaBvPz1XektOX7ZuU3wPwpD4l
cETJP7fhyHbDXuTqlGTfHXvYLko7MVbZOHCU+pGhdPYe6iZanuSoxEnV45Xcxo2gMZ3QyuT1sCt1
JhgC8xfn9kBAnEBTlLv388q4sudDKe7nXO4AHiGO6bak5XqK1eVyEtod9dVmAGdugZXhzQaRwXx1
sfxcoAdBtqzNzi4FIhLr97ZMwQkjpmphYrAONOp4mxMCks/eJp46dBQUkJ6+qSdnN1iPsq2CLH5N
2RGLEPhwYW4mVm+z91YkQIKBYpqhhW1mPAuleI4cBjdJEIfL7TpNoZo+LVwEEJ62RsmFzAYuayhi
ovtCdutFv0374WQ0YmN049YjJ3JCPVZ1KUD39BTX0zFq+m0u0nudnj9RXxKA7IxbN3ZxNSdKMEXU
jP3dMan8SJQACOU6HYS/ZqtF08YiEHMhZUYn7WRIsR0ial0UMYVJsZ1a61wX+XVpna1dOpsBRoqu
uYem62/znAhhxLxD395YjKkJNUJNS8KPM2UIjXDeWMsIXzAL6pyIsLzWIYQhAscZmDmzH7PMqDIe
zHLZZE5G3T1fsM7fhuQdmnOMiUZhPAKjZRCH8X/snddy5MaWRb8ICpgEkHitQlWhDL1r8gXBZrPh
vUkAXz8LrehRS6NRhN71cq8cTZNVyJNn77225x6NuiW1ZF2yYd5NfXGfuFpQhsP9QMWPctJDNN70
cKjmXj/MFua/srq0RfxW64yb9ldlxXu6vo6ONuyTprqPomqfFR23KRFEzvzgrvE/crjmmN0Py+JH
wD8ym8nRXYh9cTMpiitrzC7l8n0JO8pr8u0axgN7vE1hzqYp5CsEVwZeuDH9dWmn52lYfDk3h6jX
38DTXbwJ5qpuUA2lH1jkHGx7RCAptqPgJTCYVHs3wQwE20N+YA+xw6p7XLT2u0lZ+8QFL5n1p1nI
S1nad84ax2wUFyzzlPfPoYbVAEF0iIQPxXYLAneztq/3sjgsuRn05vSmCqJzJdNXGF6kY1+U074a
6YANWaFchQfX7P3YrbaD/mzzDbJdaxyxT5BvZR1CeiIykb5QkXowCorCIB7FWQ8JKDw7NeZtDyAl
FeamcE6NQ9qyjvj+wkNTwsVmwAZ3z8ucChSsgwK4z9DZvkidaw92tsCweaXnXEZCZreWwsqoQSko
JjIihR0FRT/emlo1vJMlxnt81cxI+hpQ8x9t7+W1Ob+4EFQ6/H+uJBpsZfthbi9RVV0AF510WtWN
ggrv4oWyHn+0r8I23kNK3lcYyUhjB535yWAPaRfMUuJtvFS7TlKbr3GpJb64TBxNKR4LrT8tKWQ8
jB3fkio6wBrYNDqwJW6/tNBQlkRQ+qDz4skqb5eW49ldi58sAniz+5plPU9eTNSSQG+KbJJrFDRX
oJ3GnNKwub2zOG8bTK2cCBQyGKe2f1KcoBkmKKzjD6zz3vSU3aNZXRY6E2I3vKQF69tF9QFV7beJ
0B8sEA1p4Tx4LkyKVOLnMMmmhWWqeLo9TnVJh1R1DPvvVVdcV6nzQCc9/6owUMxpZnEwToV9caro
SNIahtmkEt90qwcyA6DCW1EVU+Ksry+5kq2pYoNnYbjaR+t2QQjnIoNdQ496EMO/GA1zV8PDSBIe
kPAxWAEGaUpyFS8KZPk+DyY3/WY45UMOW2OGsRHD2rABtuvlchZz9jksBnW1P7Ac8DnaFdTx3+z6
++yKQvIPs+tn/v09+bvhlQ/7ObxS3SwcB0M5diubBdgvCzGLmk5pQsDkf36wGX4dXw2btBeSEJsv
Lop8wp/jKwsx/gFETQmBYfVn/avx9f+K+I7HUM23BtIB+vz6/f2qCc2x4YTTpPMMhWE5IDcWCYBV
zVHPZN73U2Yd+o5SJTKvNAXjNIZpn0sCF5webH4c7p4aSZKehIYksz+l0RV5/71jaMCradXSKSDh
4F/C6XF05TEu54NmIpgMxCpld9/r7WdIEisDTGw3FFDpUBa18QKJZJ92U2DWUeDCgy1ZKg892N3M
fZHYE4WnbQcywRlOHpNbPEr5tYdCbhfJYTCKk6NrwMgpEbCcY7S0h8Hkgb8w1i2AyHpmhxFKN9s7
oVMHxi0zJSC95sa0xDyqqd2PhU6WXtuZbnfS4+WGDsjXxGAk9eLnqiPv6lp+H9Unu9L3iZkEU1Fe
5T0bM+yzNdsXleXBgBEbFsBRRv2VMiKUbTxrTX/rUC/W8ThJPfOYmjEddLSG8T11anjCi42yXJ5G
TEDJ5BxdcrTEufaOVe8pxzksur4pu+x5XppT1jnIW3lAGu7GE+WuABOsmJMjb7lWaX2OLK7uuBYM
XeGzcE8e3+wmVe3RBpe4ieryoUjMwDXGp55qJhWii+iePyCeeSX5HZxZtISRI8LPkC2PdtQe+7E9
i3A+DWTlF807jZGG/mKya6KhOA2vXeYHVU002NW7QU92OtqNYgcDG5+0Qnhad1M5ielsRsdiDUit
ODt8iGwlDysRHd0yeUrt8QlD90OdaMdqrk+Z7RwtpHWNfWmSZQeLFmOWuEfHxQmoU8uAYglp4aaG
Ei1oFNOa6tRbA21XGKS5/kddCuEhPZBnOFSOCsaYz1eH7HcdRlfDujTYE7IqvQDPvjBgHYva2De8
BKso3DfY1RLYQ4tl7iIInVYjP/NMBknuvabOfFvndQAmzIecz41mCriXIOxpgQUaoi0130DvCMOS
DPcIgxNPQNex5MWw5rC/7LR3lRH55aXdy/qcskskLxGARj5WCIYCbgdR6kPak8qcIj+s+MEX0kfD
3ZUaZQ/rL0+pwIubb6WQ+xnWZ0JHrUZJiAJ5kkbN0aM43bbELqb7qAW4ly/GkT1jULZz0MQ6i+5s
t3TzXZTm5xAwqkVMybGZmVcAgouDfOwqXwlUtRKiNiJNC7rQhFHbZdlesIlz0ulY0CuUoJZ19P6M
JfxaiJdlnbBtBnbrlmz3iEQAFon0OuAywViS33RkonLeZ5qpDkvBaBu1bJuTx8wY9xo7roJKRzOz
yfyz+IVYWtLYYLM1VPSYwpc+VykuN34YTQIqlAy6mCVKKVQBnJK1U597uAA5DLfGTQ5xDHyBrlOe
c4f1hy3ZLLpE0RMi+DTs4qGeDzbVRxl/lpUOLrHyjTmmpbrxlQSahbfT7Iq91/LLgZ6t4jmo4Lok
sF0ruAKumr6bq4inisOs60FMAa8FrkyzzRN5RKCYHv/tAMIi9Cur/9Sk+5aEFT4pyvoGL7BkukcT
4X2r7VwVceEuToVFXy77vSpbHiJgE65RnNXCJFGTiYUUdlKEyzpNXEZVkSHozhm8zAO5u9jvogir
ijf35NEhj0wO4RlwBIqNWltcxfoYE1n1SD5qM13tKsnb67asdIJ4qXenovmhxhwLRq1t2TFYdFAU
qNEMzQZ3kbKgeb0niQgcgn+Ry+FL3Xi0LtuqCbJqvC3M7HUmjLcyF4wIGNgsd70WXfFG2TckESUT
V1W5V2My3Bu8wFUzXQBdHhLdvNMouikd5+TE/cWNI3pRjOPaMWw61U3XAkFbc64oDyEb3T4twI/x
jA+Lg5PQWjK5O6Kk+3CSgDW42IUYdKtM+9qKEVmE29SKRigoYo1l8W328HKiHRuLt+vikDphW96W
It/3S3+2beijqXbFwHgpcvNASdjeFiSoliw9WK0TQFU7lHlHeFYfr8IigT+gFZvGGp6S0rsbOv1o
eRjNdP1+SGL4lBUGsvR+sLwH9v/ntoQ8yW95gcuYjSVYs+U4gxAp+ylQY0Rfy3STmpRnQHoRa+VL
NtwKQqXGSMSCdxUtH5exJW6txRyPCEkCfdaYmmNm1ufO4kdGx02s2nPBW8soYgRzcYhSEjtud24h
t8wIWkTadzMonZYzv6p7fG6zfSmNGrdAv7NoIBnM/C1nDA9b+ugdGD369PjfzPj7zMgE9Q8zY1wV
739j6F9t8z9HRgsSATLa6tS0GAB/RXbBMIQoQPQP+ZppbTXT//R9rigC17P5ZzoBQeTNP0ZG/TcH
RAFV8TqAg5Vf8C8kVApR/rrwxInk/DD0r1+QteyfJ8ZladBW8mQIJsIfAhvgQ+aUw7zJJp7lnJiw
5AqIuoYm7suk0O54YBQlyz16UkTYcYGvpHHMbL3fq6Qfj63dtkFjazhI4xzlj8x9zmU5bHbKdLfa
uvVZImFht0ChbeoBSIzFBlJIPNCmgO/U2+AMdNvsl51NDaWFh7F8ls5w0gd6dmx2IfXEMJFRUSVk
diqwYa3dvMm2ZVe6r/F/mMRgoJL0WOUSqHicgmcaVMGH5/V0cTUwLWKmLS8EPHIgvnRN7/yzWeev
WmbPlyiHwd6G+k7rjJNJgshN2XWEuh+3BhOPc6yt6H6R7TX9TzhkQJdM+SFU9CSPUbDOkALVDCYZ
3CvApvQcbLwIPmrfUVOnYAXllRPALPjgKnE27TxgI3lh5Ywv0tt2CH+07/iOpx7Xv2YF4C9l80jZ
7x7RxVec//FCbfAYXgZYwtPAvgSBtrQcEI3O1mNtPaWrMUh8WevbF9SfQm8Yc7VzYxgvHe71IWkv
hIYCnCz+KiiWZCSMLAGFw0zhCnaa4yxZZjbVnTV4zbXjjsOzJJAGE53uMZeF07YX83M5KIdVKdsI
krW+1iX8GelMBA94Vzredd8Zte/BawtcB5lv0qMUOZjBsk69jGhaGWrbPs/L5yExWAHEHlD9wkrt
2yRPvvz3aPrxaBL/aHB8eW/bv6MJrh/189GEdsKlk8uq/Pko+cXeQS+oTaTI8ICx/4gh/Xw0UQ9h
GPR9ogUDd1sTRf97m+UOzADKxp9HCqbIf/dsQnn567OJaLRtQc5bTSbS1f/ybBoH3UgondCDciyC
BQiJPVhwfSgjHh8N7lI/SPWpotFZUH+7MI/xLg9BRvf6SU09ayccEFp17ZbmUUzd9cIqOgvh+tmo
DC5G8xEnR00rdG3txrQ8FFXyxYtxjTCvJku2d63mo+djai4SZZjcdVl4Nc7pfdF0V0akPYzcQ8Ok
DxKK6oSYacbS7prU5ZaEsp1LmsSaA8w3KBAYDnNK9JLxNuqawGjpx5TFDjVsAcG858NbLeLOPpxS
+HvlIPYUk++kNlJ7wadQzlWIjOpPaQUMfNjVA29uEsGb1G32oenuBg0onCa5LK9DtnEosLxNkYRF
MeIzs9uSGhuLm4bsm9PkNOm+abLXVMyfnmt+WBjL3vW2YKKJJBaDCeidk9wsw8L0YZ7kMi6b2Cof
dVU3ZK087PtavW5qi6e0jz7Gjghl6UDHcrVNFlLdCvLcrYbXlqe5QWzcgcpnJZDuBCVZbrTr1XcP
Lb7E7jVIJtyl2PYpjBoIDtIkn0qdRa9sCmSyIEkgyQ4QzMcU2ALWehP2Ot0VTqsIeRIHRoAZ5X0H
lawpsOuLfAt0tW0wb1SNn3IqLMUn2/e9AgehSDbRyYb4E/r1iCoyiq1uv3S8phKz26OhHBQ1kEOk
uKH1CPMPuqNtc7ekeLljU//NHB9cE1kgfFmDVDXtzO3UgtpITz11CGt/EZeZXY71ZlF0pIfJMQNM
aBk5UU5WlBoWG5oiIwKfucR6ZHXHRVpUOvIk9t56BED2jxTRjoEHGnP9+4QGgp60k62BjcEOt/Fc
dK3JozFjPImKgr2yp75iBY2bgc1uAUNOSJBrwohXGmDW6KxYShezPUIgl6lru+ZXX67V36waNk2e
7POYdtYJ+ofStN1kd9Q39NayVlhPpCrQ8e22PoxtAh3SCeOg1paIYOvSc6+CTt7FT/USkv5uov65
cMvsqlzmdK85KcWBgsbJaLAOzMVIM6unFa/UuAQhFi+fMWEHu2xrLN0hJbFnZdyv+89VwS/070qP
N7JXG95/XvTdmJ9+gMNgkXCb4zXtoKR+KZLX0FEnrf8qhmKtfkFmvQ25klcYF+ycCg3J1ZqwSZOn
fpo/YtCh4kPfOlrs50vpdzO1WFkJ6v81i0NW0pRLyle8CweJzjRSTlcZdLy7+EXjr468GZyOFskj
KYFNj8BQT1cEKrapC+itutOnEVTbR9jmOJkeMTgKqAYpAd1Q0W2ivbIn913rIW7BxtiH1jL9Vn+M
mkB694IA+lK8ZAhp0QT+zMjYtFyr8rVMP/tl3GSDok2CfTo4AwRPbcJYfG16CzUZ392Y31IFyYdv
XiksuflN0bzYIYZi8jchSQPd+SZ7WsFtaA0O5bpEnBPPQ3Out6ABfRMfDRRfS1I8Ay+q0cigu6gv
w4fZv+T9V68ThIcZPxx76wwPNdH2lIz30L4sNYL19CycG+m+gzqm7eVxTgBSuxaa6MNEmKL2HqOy
BcBGVar70pKm9uhBJ/O+nfQbJ32yu2nTSiZD9iQtPQKJy5UyWQE1mxCVVEVy40JVjaiswMnBjS3j
Vi9BE/HQhREFbBOPyqYVrwUPzgxBMJ/uRoeAJcl+p5Tbhn5WRVazH0rE02wDd3oLHnMvUnvX9fAV
2htuSryh2EbgVbZgxlsN7anegxrvutklVC2vsNnslPgoyuq9auVwEzrJSUvTC/Z73Mg8KgnAVxSr
JSY/Fpc6CocCe0ud52Lac+6ClUiDwXj2NONUV/1lCjvWF0ngrZLrbPDndohM5v5o3Agi7+NgBBqE
U11kNzNZlBjhnDjwTZOuSG25ycOYzSQ/yMEhsLQiANH5l3RVT88W4qLRD7sSMCucO1y6ewnIJnNr
nzikn7W7Obq3aRGpRmef8fNYSjzQkpVTT4QfujZU1mheAt5ruxhqpEYSPhRkVTrgpJYfM+utYBuq
ms4KOy6T6nmKbuOGDCgNSOXAIB/6cUeW3xy3YULJpl4c8mbAXHmsmy8a0ABLibOGmjfgnpa8NSNt
9FvgqSVQi8lOD53+mZg90guYK63z9aaBrLQQ9f2mQQ62eU/Nk6Iggj6G7MjwcKUS+lOOtXiUbDCm
5UsEr2DtS2hYyZluBuGbugLayZb8o1HXMhJ7sRi7CkFroEpicUyQgp9Tpp2iVufE7DHdgwbiYONX
FYZiW5m3YbWck9j2iaJuTICxSSw47Ke9OaMPkUdIx3kbEeUV3rzTJ3xT41WveztdRrshfJyRsqXz
TY8p25sKqAfZrgaSyOPPj4qnWb5pvN0I+R/L4qsCTSttyi9NWqEcAAo0sRrTxlEWddzO2dAsfkAv
jevS6lbtKl5siv6l5HuFxgoW7kp0BlTEmEB/v8lwMohe+Z6R7dd13DLfWPgGJzz7E0HiWf+IbORl
WkBocprxbDMxCEzzfA/IBOdqQF6feDDR6WOTQ+jDkdl/2Jr1FwpQgdCx4Btq8GguL0lAnpxzM8+O
fi4A/art5DyYVFIo8iMFP7JoLPm144LncZVjUQgtkuCY0afmeysRWmEqiOVbG44+bpJto9wgBdyo
NQZFcyrQMVJ4Wg4Jjzo6nv+5umvpoOLM9dUid8TxOKt5VYN5m6P4QID98t8N4vflxj+mWh+rqvj6
d8uNX0Kt9CbglSKGvkpXhlyt3j/tXCtZHGe4K6RNVN1eC79/3iC4d9ikp1zA4zYggbV77g89zDP4
PJRh2tJgRPg3yw0h1wvCX/zhfDJqx2HLSRKrf5HDskJkHBEa1O4yZppnyNO+Ri605N4sAGzwkd8S
fcD/h8NQNebKCfLoz9QWvMm8Z5rlDbYLTFZ2DaapnWamciLk3qcdQhoAt27CdB15jISbhDl7Ee3T
2NMI1S3UZy2pjh2dwa8N03tDxFiaodykGFM7DKq9Jdjft5dm9m4WDKw9+Qfrq9ue0gSfWJ9vG54S
HS2gjvZW1U/h9FR4XyL6vfMoOgjrlXvT1gEcl1vl0TTfWoxNrUWdLQ1Wyup2Lf7ZiUrtFj9tjK82
jtSuc69jYDIGmQ/Hb1j3y/IFTQceExSdjn4BDFrp/D2kO8KVHwNO3RrHrsl+XcPBW6XDvsKp6+bR
jU4ZlxruymTZWdMz1OoNWaWNRUSMJOimzZE48ANPcIQFpQhF/pHxZQp6nKKB5l2qIxETN85ibnv7
Q8NJ7FHK5ZH0t4Z83yieNkjqefymMB0LzMBaXe0JTGG3eKcO3O9w7Q5x6w/LleRzhLTDuYZGAvm7
Wok1hIBLELM5KeSarXefPyYZxgky71U/bCLrmlUHrYDU/DSflsn2lH5vqYptVrxDrIQ8EZgtFXzx
2szJz73cNOZVSXJ+st+biols2dZTs5nDZ3Ip7HxfB5bXkV5hlhoYU3LfLByoiTRsxtSqrhIZ9mzJ
+qks3yoM+pa9tSzAwOvDuKURjhPU3kbuc69hLkJzNfnj2C1lS3xotbxz1m2kxMZAAAloZ1QkvrYQ
bu5vGpc2CxZNNRAfkVbEny8JHd9idZavNEXImxhmti7/dey4m7n/sLp4i7TJVQYTEdcEzfoWEhL2
qFkTGUGiNgbhY62XKaee50NVpbct6J0eYphbflucpeO+hI9B1M3RopuvEtN1X3XXFJG/xpPuN071
HToFAayKu2z6WVbOlbWy4ynR4E/osG6KRjJupIZjchcZDfWO19LlOu88BgyPFZZBFqzJ2ZeHiMCS
4qDmYohzN6jdtHwtIAulAI7MMDxHvIZHjwtnYW2W+Rg5sMW66xU3yvPhoKf1RZHu0iH98HLcVJbc
NUV7sg39yLdAO1x2pAkVezsgJMV6f6Vhr52tOoCLZMIIA625ODsjICiMYWHzZsiTyLXNzLV8Eu53
u+FVnHq47fOp6J/HzI5WB53pZ5SWo7QAGZnpUu/6e4wzW9kXH27bXIoifUndlZepiFcmQ/GhFVSj
Lwux7ZKAcKFcyOCZVQV1QthrXCBpdq3ZI35BZzLs+DYT6S3I8Ygzk7LrJO/cczQbV3zpt55b6iHU
lyN4s/WCR0SBouCgmFtaZDuJKNDeep1xm7f5XSqbGLznAnElaU6yIwltqWOc2l9JuFPkXQ37NEnP
CzxSzUiDhQ4YuiWgqMfhSlO5atrwZkCgKWpxJKLoN01hUgnmnCsuWaK1Pxxm6c7u7/TVcFlntyGU
0b61711sXtniXnTY7CaPQkjaO8fgK0rXnyuqxmzyjQuWOgzqHfNo75obWVDPVozbxWZ/YJnXi1ad
crn2uFvbKKQZYAiDjKXQxIWRvQbyreZPc/mlix3cauAjYQPUDRf7zPDrSe1oaSfbYJ6XihwioOc8
5tGS8nhu7GOtqxWOeXHh0Yoi3xlQOZLY2xbKuMnQgRxI4gaIdaoTA7B4B6bTSwUMO5rI8Kfe2Vvi
cxGqa7ct8KJGgQ77REcXqiUL7CI+uSnKYTafoP3tSxRJxsMrAsYwSZojhO8kIpYTMtLXmL+sCDYv
fRm0PVgcI4Rt9zK0P2yIYzmN7W3Gl7YIH64F7SU2N2KixcQkm1nPWdQ8knXYWWPMpnd6m/PkMScj
YI960LXOHoLP1sWfq0n7ir7pg9HPrGV0AOw4GblkJrG5GRRJxdjxHQjxFqUcA+88PYzv6Os76g3x
ko64lRmxNzHhqQ7fWngQiKI8cPubrHBOwjWOhtZs/5vFfsxi6xD0/wtNL0kOH72r/qYeZv3APxa6
KEUC0pluC/hMv0xjsKNgjEh0KMGX+5PURDsMy1wTACZ6ucv+4o9pzPzNlsCmKAq0sdcjXv2bcYyu
rb+OYyteRDfhjNg618Q1Nf+rOwkcFJk3GS70UfCqudiFwuiQTr1k+VDhbTeApGb7yojKGzep8cgo
7aVCe+EpSRkh13KX9HG63IZedMqgNLijfSxb9WwUOWbBZR+X9vesmU+qNm9o0nvqQb+XhEX6mQBa
P1/Q1Q4dPSShC4YXzr+GmULp3MrmyXeG6C6JYzzHfemzODuxl0aebZ6o/NxqJNP0tYq7V2eX6Ftt
EY+zzJMXD0FhWVD0h6MiGp0ucOFTOnVr4yRDfI55BmSpO+a2d6ilzb15wI6TnQXujBqYowP5P+UG
ZGDEKIHEymg8NsS5Fe7lGsoHJQf7qM0PRG+OwkHZ4dzy2DsmcXSlN67vgNQdMn4YtAfouEebweJn
i0k+Tk5zRFswrN9ao1MsLK56omMYPGizmI+egj1UtY+FULtMWA/WNEOworsyE7sII1LYJQ95Ptwa
RMWtqQo8vThloI7dqtovrQKiZR9Qh/acV4cR8/AYuecpFTRdTmwAsoPOY5hn1bHlUdwKO2hEetIo
c1hwrDiR+6TD7gfNtFsNXkBJL4PsTp2j+V4j4YNPZ8mCrQAwWHTZtavnp8yrAlotKXOYwCW1fkkX
MV3FewHaL+L+WTtq5xnpjZL2jlbRI43XGEwMeso8xc5LHuxJ20mnDMJF7Vvo2i5SGqUBjw29rqNt
4bBITnD6yPOXB+JEF4tBrmPJOgst6PThnELWzHA4TDLyLRph4jaB70VPqR7tCAns1uEBqxGELYHl
ZzzGNLTg+sAaNGzXnNqaZbftbLc2y0RxfckmsTcMvLN1jDGWb55qBgd+lWVqftFO97lFdRodk1Uv
dpMx7L2B4pYYrjNqhxpdEDyhL8h8yrE6TB3GiCm+6GthC2dND6VToTAMOaTimE5EVqvUSRwXShfE
ugRvSmsNoIIPnfeLwSfNubXD9xZ1fup4FZnkwjOqgsXYPVvDJCjCjJNLI1jGd2P5hpPoPmShSFRg
urKwctRpt/cs5Ssz5m1YYFLRLws7N08Z+xh4dG1Q7wiKZTSWU7d0+6yiyDTkMGaLRF3PlpmJAP6Q
sPdrMz28ygkYpmX45lDoeiktYR1zwYZl49mlizZgFilhWtzHvD9rWA0kTMqeFnvnRyNPS9AB14Zy
aEKb6y0LTOIc05Cwe5x5tgwdffPQV05NksCGLVx1/d8B9fuy4B/lxsdK/R3Z0PpFbbR+Ww8lndYY
WwjPXPNdP3cF1m8eaxmd40FwEv2w1f7cFYjfuEZbODAxPAjP0fmon7sCOh4QJ+l4oJxuPbfEvzmd
LJPP9KdlgRTonZx0bDT4C9YWfz6d2GnNjeX2WtCm6WPYqaCC79ct1ovltJvZG3b4b85pCCVupGNW
j04lC4UUY2W25p2X+mXmTVyTGe6y/LoXbbAIi7xDeU6G8Zz2y7GK1noblCCqTynAheZ5LenLXbgg
9tj5RHbthRM383mPq2FNBWxXsEpO6y7C4dalhbc3G+LiAymCDDukpFtt8k2yVmkneZMWvkcZsEOr
Ov0r2NG5roE8Hgpaf03MTkbsI8Fv+BHsgXXxeNO5O8a7qRgozn6PTeikoqVL2DsV1XePe6IR0wDo
nBXqaDVy1cpfJKLoUj9Jdz/od+gWnU5D6kpnXb5qrhlgij9MIEcH/OwaBccJkSRCNSehJ/yRBoQm
zJiog03z3CJJ1dQRUECv5oTnH5i8geUqB2G0hPuQcuWEsuuJsmUQV8Qdot1cdZu4Y/se5f7ifQBd
5WJ2HVLYnFLcrAN7aSlKqqhZn7mIlRyVA0XPE9KVmynaoCg1cKd7tawewXYTdtU2Vi9JqoGTZdcf
GWA6YrL7p7KlQr1c+6UnibeNwmn8bNSsrx3URZK8rAKfhJJ68mi367LqS11g8ixXXSSU1UMDMwR8
GReeRc+Mfa9DwKhmN2GoJhPu0RVv9NAhx64n/DWCxfDcawPydjhjskv7D+Ug6BJPZN9vcehpvqZm
nS4qgBhmUm/dvnl3FJzHEr5OjxEM/izo8xZ4bwX/G7NLzfeJp+XaDPmBKVSDXdumh9LtH+FD14i3
87C1NeLIXFWx3d1kVGxaTFno+YfR8o4Vq/DVAVh1GraQx3rg9+u2ZNiKzayF/gD5I8f8PZfLs1Yk
WwO11V3uJjs55inhCC3b8axAPgZOFrFFtlou61AZU2tnmfkFlid5oopqnRtVwO8On/PFCky3BxOm
74wYc8jKSJBEh+hVD7moOGByOU40fh0OZEf03ztJecqmnJ3nqSM8OSX6bdWpT6FKOifEEaZwvRsF
yS1CZBiY2hC5R9HHkOxg5TLY1QcTIRbU2bOV0Cg4V0Tuim1djCe59glHahNxIMUa99PEwyfNUkDq
QYJ71k7mwIxI7IWorC31WWAuh3w6j8g5Gln4vuXOGzUHqbRA4aTXCkhINAGmotjnzcQKC9pyBKGO
em1nco86RWlzywKp67dplNzouObjGk7N8tVgFNFzByOpfj16DbMdDdRTQ3Gg2pReupVGEaRwoFPR
bV2L1UCBMxlC6UyMX6BHL0V/U1SU8cHCjq34Jmb3pi1gb5wy3hl9plP5pLv+FE05WInpoEZR4rjV
X3PI2rllXAmtv8gY1YgUGAcv91mAwm7iI6kFFL3erG6oyeIbQKv77wz9/Qwlbvz/X/Ie28+hz//O
tLN2E/xxx1stO8CYbPAr62L9j2N0jUlL4bnc535c5LjJ/TxGuclROcc5yr/44UP84xiF5OIxs7pC
6IYELPyvIijCXi9xf96506/ssPJfwzCOQVPSny55eaJH9jLzfmuZQTO5Bh57RDM0/OWTuoVzJHhb
LaQFaact23wfolzG15hGfAGXy7L0XdqH25ne8g6xLGHHF2MkyfRvHsuIqtEOimgmMRd21bbvxF8E
b72lqk7G8FIjlXdZD/NjmbflaL0p7ILIZy9Kl81GH5PuOo7mL6kan9pwwg8ekgGNNZOEtlU99aqd
L1nVAJSlwYfe3TgwTIeKH7MFcpWkt7JxzVs7LVJ22cCKKzUmQcSxVpUv2IwJ4LKbxXERIr5a2PYJ
DSO9qdemUl9C+C45cVXR5ijK49Eslxc7Wd4ah7xF2dzb47hyuLKtjScimlq/Rb1VVD2xUNvLmGVZ
A3qRCtEyVq9evVDVjLhfg87v8b634r1PCY7SLKSKk5HYmIrarTXjdTGZfuVHhz6WY9qIy88oTqht
U9AHQanggScvWXa1XxZ37MVgxn5LbdJ3JBAkTXEiQmcniurRhu5GYGi4JhVYnr2BDyxuYMidEigQ
VsqdOno3ZXzOsTUNxLqHMNlEaAydIbeQe2iZAY4ZP9RFi/+DaiBSa1C1/NxBQY/fWAmDq4Ekk9/0
OUm65TbVvliov2H1FPWSpAbU9emlT204kV9j/dK4R3eet4Z8LdKvWkhKO7uhCoKDKt57K/cXx45j
gp/hp5M1ue/iVhkbAt2NvQ1FtPVWTBUB8WjGalV80oqKtyy5djT3qqWw01x74DwDpV4ccm4ylCRd
OQShahrhTW5I6bBsaO07aoQA7GnhWCGtUfAMjbNHsei7JkyeJf2V4RQ+lStVOcaRaucP6/87enSl
yeglo72REvF3ojp7fdGu5tp6R0rxu1oMyBU/CkpLMFlgw/bT0jxCnuf6mLzNRXvER3sVuglFoHG5
W9o33A18TWNX9yQkU/2un1ipI4Wn4E50GmRDL2Fia7eu956tQmxWMzgOLDW3ren8ntnM9K2eaQ/0
Q97Vcp6xV2FHkNa4T7FLpSm4yjDbMnBA1aGFlrWol38nmLJttS90Ve5Mkv4zlRAZED8EcX6nBEa2
FivYgu5ONsx+4148Z0DbX+AiSLrFvOOQjPe9O0JVMZ9GKzrmznwo45h0aXd0o2Efq6+JpoDA3RUh
Jqf1/Cwpi+iX7VTTgGF/dtVyb9TLVlnxJhzMXYeisqh3ReYzM1f0D1a7ZcUFbMzaviDfkdPBlC/B
rhArS1weTP/D3pksyW1k2/Zf7vhBhr4Z3Ekg+ib7lhNYJpmJvnUA7sDX3wWqaKRUejLTXIMqszJV
UsHICPjxffZeu+Uk9d6dtDn0VIFOYwBEhdWaNq2oGApVeltyNCcsrXkfQAuoNSDfvQ7mib3RrgOP
Z6Xg+arnxHAPFaQnSAMeOZwqYDfH+DnZnxU7pNz9jAG21V0LNEAjRPLWkMsbzRcrJRqex2vNR4un
jbWMml1B90TCZqpOrn16L5iHVoGytl6jXTWjOJWuczXDAsRKciyK5XWjQZgkQphXUsAwySBDIeSK
sgYSL+6mDbAV0KShUi/E1Y1GHqy7AkcbgGndsI729JlEYKRA7HnYgxrJiFJc3PoG1tF2xu2Y31fA
wGtStZJd1cx2LIPjqBGwmctlq9mGFH+SqOJX5Hcrm7Cgrd91Lm92cwI9gNviQukIgo3JxmLeln5z
GBqxlQRuVbYzSel7s78UN++dkWgHcMdEszc9cPa4mlYWeEEdLRqe2XqMcEQ3No15/DtZShgd0Bfr
QVbmhWSIA5hXqG8dZbPGTL0cN/8uLo/STNe48/d2xvAbX7Kqow0tX4MsZLOGX292GWvYanUUdHho
dp681mB4x04ZWpq9yyH7xFV+XG59kaJAOsefTrLq35Hn95GHa/bfjTz10DDbVDDmp8O3//2f35uf
LH7ox7xj02tuGJ6DY+DPxBgHBh1ZVxcNwHSQk3+xGOBEJlaPCPTDjPzrvOO7C4DOsrnuW8Bb/4ls
YPx35JYyKA8QKzqE7TiO/idRu9WEmFKDGGHmto+ziDk9a0EpQWbhMMu7dVPIDYDvEFxnaHnq2IGP
ZFcv/Hctg+pUy70DKlXLxN7kqQ+lKeTVI06OLJ6opvVsumaJgrHRlgJbaeIQBmSt79A6GnxF+KSp
OSv3jdHdjHS6cN8qTjwtzgvmWucuXGCEnWrjuoClgluDsh4i9rIAn6D7i2PQFjxWVREx7AeVsdW7
4mgRwc3bdusDS+tNAeS4PPQEnxKU7LpXx7gfWgBvjDt5on2rNDaNfh4HGPNYAVm9l4SYynPuGEEo
F45s3NLdrRTFBBI4CUavuLuhpXW48UUQv054b9NBANafPWNrcCiriRAKmRr+hq16MZSesQQzu2Xf
ug50bl9+VfCa6RBCl/TpdiymF2Zmh+dp+hqjZ+Sr1LJw3oLV3KUy37HX5p4qGGRGz4GhHfmU9xRY
Chvff3Fs/6XX5IdRO/OtxdohrAP/tR48LBFi0uSZD1m+igpVPw8yh3rRdNV8xxKPtWvHX2zqYfT9
+zD4/jCw/55JOXTVXzGZl5/68TRYOlBoSeP7/vvzgCvOTxER6LIbuCCNeJz/QUQ0fsOERHUKPiB0
RjZdP58Gxm+Oy52HC5PvuDYEqn/yNGAH9N+3H3pnLdc2bSRLd3mQ/briEr3e1qmShPnwiJbdB/LH
qnOASbY+UVC5KgqPhgYi8RqA1eW76c7AQ5KGTHp7Dff8KkmHjRUvKeS6OGCjp6/CBv3kgVxN22CF
s/NEFzkMJ+mdyO6esu4lkH20ylOyDR6rajdDm8hKBZMtM9lud/SywlDvJvtL2/RHj5UHXrkIVM+Q
fi0AMcNGoaAlW2toX3PaXfxxuPNamW51MzJoAePmoQbzazSr2wV6vVJUqKfQDv3+bvItdBAT9Ag/
pxaaDGioHkjJyvC+2D5KD/eeEUujZ1LuThqiJZERpxSZ0uatQc51YLFMJKkWF5DNMstx87DKvF2D
48iJCGNw3sftemjGi0Lvm7p2o7fWzkMTnSpA9UhS3CIMurkV4W02cxB3txWlsrObQ717aaqRkMEL
1PywZRFImik0kLkaaiodAqw4Vy7eUN1W7Pk0o13rtgXdCjQ/YCuXLincMUJZSxEVKuS4qlRyKLVk
n5vRY0xO2u29jZlws4Qr35s9ic+Kwi4882ScNUcCpnPWeMvQrMix2g+VHeKKKRbK+9PUdfi2REhn
zTarpo1jm8Rlk5XJ05gtfMineU2xwg6KX6iPsLgrGWqE9On6KPBG6etoKl8HVBlNI05R1zn1OnC/
yfevTGO6qpvhnljHLTXtUPNZn2o6oMzA7s+9am5Np7rRix5bkvk85SYka/lYOKoKWzDR+VJLVRca
H6mmfWV/0ofjUulaUpYIELDQwiBh0huziIPOoUZBQY2yRHuOh7zeZpJuzSIzSKPNEf8lraexMp0w
oKw27Jf/66jhzVde/zwa7r6z0LZpjsAsOIdCdgs6/K5ydGxuJECw0ZpxTn2sZTPu4aqg8VA2SxV4
+6DXw72tMamPeMvSlk67WiWL5fuxDur7vJLco+3yefL4y88lqbo0nbxzS8p5581oBImPD7W1QXtn
5BM10uRum1xZC7Y/gbhCSGIzGdpVrFH9k1TnjA1YnWnfAkRCloO7mFhPk54TCdSGNh0BP9MCDiaE
RT2ysW30eEc7Qui6+EiW27H+LZuGtWWdq9pY1QE3wW5Pzj/sPJzz8+fAGapydSjomxDkbSBkrQqL
e3xLcn8Uu8T/cOj/7QK1sYjTkLKz8nRZbq0MJF0jMUPFHxvLMEXtywZvozk2hZHzaiYQ4VK+pNOT
1PTXQXIoUhl6IKOWMEHuvbsSV6Rdbup+3hY0SKvsIwI3zc4zZ3UHjuiUpuXl3/Pt9/ON4e9vhl2Z
xrH472l3wRn+PN9M+Mhsw/5juGCk/Xm+MQf/rI8hXPeLugdpGYKlGxguVacBf+CPJRk2XGgwTMEL
a/EfJIWBiP/5aGPLZrCIA2+DOZej8o9HWyZkXcHMQu7he14ZXXYQmCutWr0lk3AepsJbxLz0vgJf
vnUm0YWZlED+dLXCdehxBxa3BOniwAVy4q1TZfGR5MlNQzPW0skn/Io1hAWdR9Nn+Whr6tEDt7py
JH9UANEVx1z7mQypuCT5mIW0oz5qaiQnD3QurBEu4sR6zQHFrGc6ox1KC7DSB3EYS/9U+VkXjlP1
AHvyJotzCFF+UoMqVzNuhpIddzAfp3T8JLt70896EjbLqtgFXZ7PCTUkEyvkaFkmt8tauQkAlQtX
90M7qLuVXhacM/ykQRX3JS/VY5QXOuUsIzQ/xWq898q70kw/rKUTTBj2OjEL+66uxNEaMr7urSV5
BcNjrUZyOxmP8slu8VV47kR9AadSYc2vSafXu8xQABOKcX5M1GzjMIXcGOfT2sy7J7fXnIPUAcM0
FaKXrrnvthitxfz6FljGNcah/Ebru4JY0HzdshnS6Syf6pQkBhF1licVSUR/qred0/qhOWrX4G/O
PDlZ3d3XwUOQPdX1de9f9ct+SLd3SfvpBVQWkOdr/LexnK+a5C2qKe3SQIawcnPm8jhqzxLqBL/r
Jay05piwt3JmwTgOebnJGhFcSBnLr0OfiJXX1NlGJi4dOw0bi8Fz4B006cqJ7BtzGGjajJvbLIWe
wi4z9oezE9c73by2KViNB+aunPahoTzN5bzKKLMtowUtlgBX0ZDP6AAln9MY7np2WF+qmNgCq7uP
KMOz3J71WtvblDpO2KgT9Iw4G0JJfarPJ15an2q6ldZ1pzC/xciyLU2uEFCC3ObIwOLN8x1jtKCT
krloZUB7wxGoYSnVAzhIdMiRKllHPKtrdWMaHTeYt57OgJybywSDLqCoM60ll7MvZnSXQwekCDYH
a2vIgZKlb2b/QAUaArcbzrVF5BK/TPcUI3rY9psnrZXXqnUmzmmebYWtwwpUoccEg2N8JcuZXxKe
227AHwmhA0/IiJlGt78K+q/N+ThGzCm082rjq2fdtmYSluI24FwNkJ9a/zjO3rZHXZpBl/oypgED
6nnesH7ON15lrTS6dGO+HqI5RmUdOpL9UkEjp6KvAWQ2nDmf94ZPhnL3hIyEUW8mOo5gVK2gnZDA
NLCYsvRUCig5LPEc7Id1ww6NbhJ8t/ZpGgFomvcpBVFl9WngNJTqQ05fIx0PlF4Q++F35gNzTIK9
QUFJ53+Y9pvfsGVt3d1Yv5UGznzGKszeDJUvnhjX2Khpq1gRsRRZD7CIOy6FEzSN0Ko3Hdq8JKbi
Ebq510f6JnKIf/a9baMWcp/FnWq5z1FwMtt4q3Mzx98JBQdXTRWmcitQ/xXxVld+NroFwvwzQX8L
ui91f7DmaVdyeR8sTPcYVRgZK4iMmW9uVBchUqXok004TF+DPlhP0AVEwp9EjAGuQlLfWwEptWqE
JvJZTB5hJwuMtXFMjH0RY1bTSDDTnluJdtPhi6bHY7XE/adFwJsX6hZROBvRiyzdjE+G9oiZPeJk
GFsHEJdVjysBS31aKoo8LcyxMjlFzaDFZYCipg5lU8tI9Va7YQBwh/RKETuZRQJgPg9b55tbUJmB
gRYm4jrIia8Ct/Sx4mc6DabiCDzLlCSWqktZ3wYkF7XyWQ7D1jTIIZDKrog2zOKY6QngmZfAJv5t
3keY9vthP/TPmQmRN01XvcM9JsCpL2o+Lc+2hZoP46gmIqxxA/I6XpcYSBMueUgSh9AYKjeslg/T
gLLt92tr8HdzckirilDmxPsRbP2SLpzO3zs6hiKjZxNxcqHMzHC8hge3P/Xj4qq/jrAk+Qo4vLEy
FAWyPDtN7VJBt60pRHG1B3oIeIJ71FSfTR6VufOlNKiuqTlRRrUy0dcFE59LMlODv4MTDOioTUqt
27ZxvXbLJlTmaZSwfZKTsMu18mAjgtPsYvy600rj5Q4BkCPn2OSPCWRVkbbcLenfCDqQaMm6xiU4
xa9d/MyeGEvZJsBWOGU5unq17zAUjDCQTL3byWC6q2DrukSLVfbuWrj8zBfJly3QRwg93noIOJLA
QJboxmP03DR4fNWdAwjYAQ/C+gPbL9bE7sbk6eQVI0U1/aqnwXt5/rNU5qF/8YscMyQwS54wOIMo
PKYtEf+aTtdNBY2q5fvlaDnB01VPgFj6t1kTMx1Q+s0jX3oL5ZStOSykZnivWi80+dqCcYY/+2aP
ajNZElcJMj8biYiXwJ5tDcIr1MbHwoi2tHH/u6L+XXolcvU3I+xj85ce5OWHfkyw9m+GaSJ9UEWD
AoLG+nOCtX9jqg3Qaek0tE2D9o9fJlgCBC7EG8QYcBPLP/o5wQJcxKFs0LdFzaET/JMx1tZ5aX/c
T8OZQEHykIr4N5l/Bt4kU9GZfq9sFBpWMPrAAZObn8L1nrR+xEMUi+myGJbYppehLbncdU3eXyFi
zlQpadUV5YKc/Ua28YL86NjdUUVRd++QiQb6hsgqyPi74lKVybmRWsAeadjlljjVsyoxNznfRKoV
BFlJJeUaxDqLxI89N2rVxqV1QIJ4oGL0wjdwXOeztdO66OiaVzkYnHGyn43Y2M20CQkT35bpRCRH
8QlNDclyjOFBOPR0Eek5oRkovYRrKQXoeMwgvGYAxpfmoqjicdsCuB6DD9NIXumcW3vDh5i4TPYJ
MERcmzZGKr17yOKIqFNsYf5qQNFiqd3rmZ1fAguxYNTxJFFfvcsgkxKkfqTpt1kRr7lOqI+W0gUQ
1D3ymF43Fvt00g6CoTm3zJcqaTYRF3HR4QGYTPvJVdFTVVMR22a73h6uTV8dEToOHP2HHL64K70b
14PyPD1WDVONMZ20Mt72GbGyZV34QoCY3ovsocM/1lg4R2FByr2qY3rXKWmPyrCaL3ieCMGsujnd
TO5+oE49u7eMLz4NgTVnIbdf3pynxDllrBTdyuJ8fRoKk2pBCMrcr6VYEJkONcFt6NQ8ZwfAF4Q/
IoDa/LV2tonXr0YWGtS6W+RocrWKAD18L04oqBAAyrJZ7BeeT4MpqNBJfi1BqNrbYnGnCKE8WTj7
9IqnO3OfxM2H7ryfff0wmtZ2qAw2ujwOnfEAGPEy+yNIABYDlDM04kvioYwY3T7I6qMPrTKY00PF
orbOJzK1fViTZ1Ei33Jbg6Le7HRQhKnIQihO29oMiD1SBUWgJOhADVkJyhVRecokGlRArpc7MYKS
xz8k3fYhspuDJrqTXvubphDf5oXMN2NUx1UPswXvsg/7u9lDqbxYIMw8BfgXsJ22dCsuGWSyvSJa
3pZqj/ayrcW70ogKdfpJTaQtKTB28Su4OduNxRcgxj2QahJ5QFXIX1fUqFB0d/k+cwMClcwmYy6u
DDanFWdjCUmxA6DsuOkuG41zCdE7kjHBQmRIbjSWZR0L/toV7AS4w8v0tAIwCNwOzl4itj0fXsPE
YMFE2I7D1sNskTO7Rsg5zkRnKT72Ia1wKXchnlEWncGlJIbU0m2XFd9Yu68WlEJeJ48pLvEu73cC
lp0CRV/6X0d/GRtwtoNPHcvkKoZ8MpOIFLPcwX/cICLsmmy+73X72s/np45ljSBdrlHqMpg19dTf
ZAeooS7vR2gES0ChhcQn+uFg4k+znEfHQcJz+y2lnOseuKFifkYSfiIIiCO73aTWfIq96eCm7ZYy
z12vOxeL41e4Lr/2aMcd/ZwuiBSomT6TsABbtep4czSQ1tBPjyWfBzlN+5i2UVQJ5gOuamjIyZiD
M4Y0RxmJIGoaMPOSwX3TJn0bw9F24WkHcLUNPO86nO0R3jYB4TO9Oqyf6JqDxy3gcoOr36Nbwtsr
jgpudwW/u4fjPcmO+VZbNQTfqS+aKP50sYt6tUdbeHQGb/ZYBO7W4B2boIRn0MJHVlHKsg4pe3vy
+/uuNrYzNn5twO7Gt4uDaqeIpSndePChkYPrPWtC/+JBKZfo8CXUcgm93IZiLplwUsaw0YTmBeVc
LrRzqOdWR8x1/oST/m/0/D9jBoub/79S9vxW5H+5CeKnfswZlCYDwdNtg9Wez1TwyybIYc6wXcvD
nEaPyPcc1A8fHHZywkc4xomsWx47259zBtMJa2HsGw5BqQWI9U/mDFbTf5ozCL+ziSIcD6AK2WyZ
aH7dBPUxqIohMvHZjmO5acaGeo48btJbXQmQmLMIzomo3XsVeQ6BW5A/kwbglEYtB36kolNS48sl
o6m4c4QVbfu+cF/6ZZ8q2b8aW+IMzbVRWdoxKiZ9T4qxwbxhgIuMnUtaQFigc0wEwVdapx9KPvRk
vB+CDvpa0BgXg9aIYWr3SWB8rfwlFIxThEU0gosBiS9z7qYGpH8U6R1w/Ebu07GXQIxNHixtewdE
igxNk/DtgpYpysJdU0Aa2pp3ZAiorkEI2q9B22K7q8zG5GaIhGNRyoXiZnuHZGLex2AVOobIKJBU
ddgOwxeSOdHOjtJHrFmHNgOjDnvzhmPRAwo/tlsdQWRwvLXX9juaT7dOXxLDN7TbehiQ4/SCcsJ0
dNQmG5KbuJ7Le/o4Y8AmprMfoh7PcIBScG0NPZZV4ab0nOnTPu+7D0PNXwFSDThrVX02x0TfOqKg
rSy9tkxqPQpvpHOt9K6Iv5s7bmKzxvwzEAIutOXkz1M2eUYG12UCNLsydZHclip3L/yZ9vpf9fx3
9RxF+W+fCX39F/nHRYf+8UwgYqI7ZAVsQ8cYuyjkP8VzBHKLryKFuQtxglvBj0cC4RMTaQmB00Ze
h1v385HAn8eTAq47pW2sj/+ZVQSHwp8eCeA12TE7zsK3WOqMeGT9+khgeOrKKShcLJDtiB+qnMKE
/phzZOVvTSeNBwp1lnoHaExF472DKn7MRHBloMavVKvfDWXR35SJaX507kgkUhNU2XgY8ej8Wlm9
AE40wnCQM2F4z9t5AZ57zfE/KEhwGueQGtoR/T4+lJR+O7MFUo3/ex0QQe7k1ai3NJtk8L+IwBXJ
PitjWiVcmjoyssUFt52KStXHJAuO1lQQh/SZj8VrkkcbHhDrCZe81EkOEAnuW0YL49NDodX0KkTv
Xi1wiDEtNpOZspBU+ypwbsqyPhUF7wFlNDZFixExilSjexTvXhvfS8TXfrD5nr3TH7SrxpZEGh52
4uINrmAQ4dvYxkaKr3G03b3ifqZlrw6bs9wfw0TX1lyKYPwSq1TTRWn2WsscJMRxrRCnh5qYDPI8
bCfNKcLEeoBkT/v4DVmK9dBGq7rxHnH9rnsg7jkra6qTtyYIBvyVjF6QrXr065e8kyDjX8qSoYow
jV05DwJGQJpV4BFQnAWUP0hRefaOqrhiX7rKkmtbEAbSxbaZHUjt4DMdVNq02dgWlpSAeCeqXSC6
Vdu1a21CY8F5XxtPhfFu+5fIf1f2IhAO25iGv9m6njISQ8O7NB8QBmkgaYFdp8wxM7Prg519Yp5Z
JfmtH3cgzLHlCrLwZn5lL0iNud004LJiOB1p85BZtAAnXLdarEtibWAdndDf9CYBZq62o4W2Nt5Y
/j1mUPARl4pGHI/bSBU8RHmGabncVPLJZlddBCYv+9kn6Dnxe1zswG08hGCKdhF0bU1qR6pS9oPq
S+6t5XuC7OVb0JTmZsn23dXBvLXosCbhfh1lYt1QAeAzmSq2RxrC0TjHCOYzqEaWrUAJxLWpX8Xz
y8BGGSj0VmZf8v6WRhqaROadaQMF6b55JhQ3Ey40d7P+3k6hkaN/9tPedur9oL3GmFgD9jxeS4KG
EKirDr0Xhc383uVcvTBGK+O9tWfcHAOivkZTL+gsfmFFv6fUd0VNJKocN42Hob1B0l/53rkPaOoc
8XTgeQ16bTu1Ly2peIvEqmKIdxMKH7kXkowOnfIjcjq28RuNtZcmPpedDLnmXdk4CyNqW/ARcpS5
mkoMTAPIL+pzw4SSQb5QBm5vVQbrXmpoq5l4qEeZI0SUj6Pv44GNsFA3qbpJGyulEYztR5nxtdXi
FGFTo2wz5V62nRY92qh72gDqFs+jG1vr0dVmLJOF/BRRXIQVJxq77vhF1TaJJ0/BYTd8+EuszrdN
zv6qEfEdJtSNFcE6d/KFqjVkp2b5lEd9cBoC3XsrZhN1BGvH1KVfIiv+tBqU7FwAc9OsJ37Q26AI
PZVaurg+gtfCGJi062AXF1V8a0n8IskA+7xIYkhgpkZRFY6BiFUevAh1tocoXs2as9eM52IssdAD
KYAjJQICTPRULQm5/JiZbLkKBWwSF066dtjYLG7prOucsLQDufn34P794P57dsFb98ER/SeLp/0H
bIEB6lR3UQwxYn2Hzf44t4m00EDHUvu/z23jN8RF4AS2zRXNgj/189zWMXWR8aZoEC0S7sE/MnWZ
3n+bunCVsVpnw87r9Dxe+q/ndovlP1KJwE0+i5lKK8rJ6baylppUkY9XqpoQ90VhtM/AtL2Ty6RY
k7PTQB8azsYPOnPcekPi3WnDoN1P5ggtpdVHE72p6ctv5YSpxqD6ezUG5M98JzeuevoLWBJX/a7s
KE9KivoFU1wN4IlEp2PflrX/UBIveApqQ3uujHw6VZQNs2iZnOirrnG6N74EQUDDZvDUdgNxxsad
H/ukSt97C4af5WNysms6AccFgoKwM87lzmj8Kzeeym0JoEEVJTua+C6j6G5Ta0F0Chz5NspWC5sG
7Ito6msHOp0JnrsrMclM5XXhkebkAT2rBUbHFZqbTE4kwtHaDX2gF0toYEz8A4HxXZ8HG0/TqftT
z2WQ7mYr3oqpflgMXHVDU2yUHRS0lsAVB7fAKs6Dpe7bQzQ5oYjNwzT01yyvScDLfRn4RMidbWEj
8UC4K2L2mXO8CwpqeyO8CL5GAj4+6Y13DSOjYr3BgMA1ZmEsNAt1t86IisiNZ7ff2UMqYOkp4avK
YEeAihljXEyvSGPAIib5Ercm4ZAGOrCk8LExD0Ea3fSjYbA5HpOQ1bSiYda7TgvM9dOkrqsKnG/W
PKeiAKjkki6AdBR9vzeBE4A16OrEFovgYYg5sG3ZUaXS1tBjuyx6TAdoj+5IgiYNlmpiUrVxXp5L
dwaraHYjJno9IfRD11rPiqWLuFF1ynltTToGs7wGwk7G0GdssIgp5Lu0Z0rASWfgAe4r7dsIg3XW
vbu6oHw94NcJ3WfGhqDj/I/jbpt4BA56BJha0OVGTKMvNx4o5cYjYRlj6+g7DGttsMUkQjxEPkMi
O1gkWXub3YtCn15cWwYJRJEfiSJnK2sJsdKpRRwjVYjffik+Jp1UbmaSuDA4vaB9tQVxyUkdhCWd
0FeWuzOLOb/K8IiOnOzGo4QMHCVZjkDNb6IT+2HKb/uOdawgE4ML7MyCC9aSm24SLBGpr77Qh7aX
Lc11GqMAI6hW20dZ+1dwjO8q5NmA05pP7d6Zskc1jVfC188eLNlGdRciI0vgkg6vXJCiyGY+C+RI
IRr2DLsVvNZ1YIFzRr1vCGfQl1cGcNKrqGFKKQVJSxrIT0Qt/W+JVtY3TKhw9HUgka5JJbIS9DqP
ellC4xDX1uSaYcbiHTBUTCDJmPX1oNfMsbIHXiKB/3r5FCHgKifEERK2hnNOa8I9CzN0fGC7kJPo
woUdmevGLu5TS4yb0e/xE/57sv1+sqHq/N2VdKr+6mjjh37cSA1g6ZxAkF6X3lpOsZ9XUtiJi+8Y
HsJ//tnPKyl+ZVZT8Hh8isFd3eDA+bENM37jW0OqEvmKNIpHHOEfmLrsBbrwx23Yoo9hHkOiwrzr
G3+6kgZtw8sQ5LEd+u4+4tjNoK3Kx7LQAbKpUqMAs9pN3JJDq0Fj0TqHyp48OqkxDvh+NdVb6bt7
K4o/Btg1ZZwc7ExS6OK/TFMHoQ3fo2bg5rROre1csjqhMh57R8djyMdiGXn0QAU2vtekzlYcbNdu
oQHLLXGgtLtS1AdJN5lV22dg1ehnU75vfe3oBiyxK3kn/GTfD+lRSP9Ujt2a0rJDm1bPOdcvBxJJ
2uY3Yx0cFZwemrfPiTfvcp0yIn5h6wLYTEP0tJwRvGVy1oB5e3yhpTORoND2s+udK7huWjZcE4vb
ZFFwn/kxjz8H0Y7+KcPhRk5zESuwxLIfXJYU2OfWflHAsOPF0AnjSsKOTUG2QmsYfPvDUPm7yex3
fkNC2y+WwP0+KBG7nfrs9vrahRxUVvrVbA6PU2oeIAseGh8A2RCczSA5JSrYW5RxKUq7/NwjrxHt
hKVfm2W6NdJ2N4OHrFjU05izidPihFx1V6T9AZ7cvqAOpjbr5wCH8yRdbHmVexkqeLWiOtSF/VVH
LxhNeTt03a6P6/sg1b42pXNCI9lNc3QcobZZSfRk583JJawaiGXPlvBcMS55hnvWaS9DGXN+m8dM
tMcWDJ8NZNwv5Q29bEc95x3qiG+xIbKVfRXjR/AhVfYDiATManncPWq058CSOMohvsNVd4mWxq90
PKV++4S7kCR9emUhu/tGs0NefGS3B2YdZ7nNG4rtbxIaryO59Ur88M1wMPp+09D55tTJAeDNtRnb
N7Ux7mJWITWNaJgm6FrTb4eata3e3wwVf3+ZdCtcs/eEeLD2utSe0xU50/RbDeqTqwiWqzSCcO5C
HMIEFuvcT3GUp8mpxXyT8rvI2oGtU31L2tZk8hh7+zxRPTT54J5NC52g208aCkAmd8kSzkxL3GEY
0I0SlmHz0vWAjFLClzBtSpI8DqrjWKYH5du7KAku1VTSmhXfEuxfAwHY2ja/eipT52h86Kgfc4nu
mGPMjXa+yypJ1ifbS5Cj2dA/LkCpktZzSft5SQu6pA0dJPWX2KYdPQ52XeodI1rTRwV5vwrsK7Ze
ALIx/S896yOF6znF65PRP+RY6jMKiTwtxigFcgqMqj9UN0bQLj13Z6RcbM1UupuzeyOoeK+petep
fNcnH7y1fa2xQU4LsXNo7J3HDoNZ9BUT39HK87O0mn3hFOsMIjvD5VY5+qHUq0PPWxYYNDSMLYKu
l6UvRDvEesYTroIM8z2wUXac9YfZqne/7fDLR90S+9XVutcBNSd5nqz6Urgnt5eKdu/4ZkS7HsVM
TwEBAdWkF2cyJ+Zg+d4ytBnLvl5lxZ2o6SzIbAXsORnmXTfry1jcHwOTAtc5edVdjDaTaK9I0BZ3
Bk9GvPt9hRTT0j3fn1Oj1A6qLnGrEj9t+uTcdsWdmbpyBTLnyU5w9JT5kcX9IS5wakcOegL2OyHg
8usio37U3ScVu+sAPKRUkEvBpuIRpGQBLaRQ/tFhrPRhLc04GIQqtlj9Q2JRm355tszBupbDWWD+
y0R5aBpn0xPQyFG5jLRbZxBngja5pLa9YXe9i5mQ84m48AS1yneLdRPPYTSAoiGxofv5Gq1oXwJx
Gkv0DRzvAyhm01DrUUuplp63bp2s+7YDhg/3eRY446tQ9cYOkAmoQ7lBxlu3EjQGb9c+KbFnGXV3
ckuNs6CdBJob0ALMlckQAHRPzcWGh1mrTK30XRkwoHN7OMDC+Q7DN9rQbQBMdwRKX/8db76PN87f
5rGeP95F/1druOXHfgw49m+2ZRhOwMlmLPEpNO8fd3eboqqF4gx44vsijtnjh+YOc4Kxx2PNxpzz
R7uP8RtAJ4NQHX6f7wzDfzDfGN+Rgn+gUfDFIfSy1NI4Dr19y/zz9e0urWJB2PT/5UECddlpiWxH
8nNg+7XKy4J69ZIqNG9Oj5aKL8rkQp+O+lWrxQexNAjXjX5uCGUBrJlwkJDcNlrtVWAxeBSp8u+Q
M+O1F+P2CaL2WhC4mUapIwt6IVbwXQQkN0nML2OFF3Qgb2XyH0z1b6QpaSqxiHj5QXWyVX9iHuAh
pqkzZtirKKMZqw1IdOh4XwWZqqi7mYSbrwr+1NIpLqMc7hptYtlfFI9d4HEQxICjjYtrjN1Gxy6T
RlUMYejF0O9Uc8nzJ57qmgk+gdh23rNepFiKXtJtz0PChzjnQa6bQNtTy4SPk8S79A5NfIV+G9L7
IEGxDaCB8zm+NG1fw3Wonsd4vhjWfCBHfwqEee1qcbUe+F84B2ua6sxDM7snHs8n0d1FbXHO/WhP
j+y41qJacat3cXkvTRi9dRk6fcfWg3aHKgFhJW+8eN5P9/7Sg27rGDzSfeP6R97i28aZ+lU9AK6J
IiC7aSrOMpIfua4763SaSNY3LptGLX+SekRZRhuRloqYqEg/+SjaSRydI66JYAbY2zEFQijca4V9
pRnGqcDanucdFmXD37jIAlY709mIu3vgRITcV0jnps+r6+XxPqfzjoasLNSRDVfJEmAKXAewngtr
MpPf9Ao5fc5ZTpQE7dcEmKnAbc/p8mkqaDszyrOt2Sc3aXv6E78mufl/7J3XbuRYtqZf5WDuWUNv
BpgDnPBWUkpKe0OEpBC993z6+ais6HTsRFcHL2qAvmmgS8od1A6uvZf5DfBlMRMfnFa9i53yVHOJ
AWSWnIeMjFrC5adWhQOK/QgU1Mde8WiF5K9Bh+JfrQR7mEO7emiS68o7stbnxGrTlUuzwCnd/7hD
/8k5H4RsflPquedzOHoW8s8uZyEiO3Bv0JGj4yh9P32U/7DAPQJu/DpF/J6ojha+hCSqxdxRH4aP
LPet1GMxw6LBydxQo/f4V0o9xui/lHoiujz4Q4NyYDZp/FTqDeVk5WiY6aLGiUT4x85OoZi3XKcU
aDn+e1kmz2JVmHshLx+gHt9KVmQeCzk1Yc/1Oy39BJ4H2XJUwo1TL4bbRE5XaP4tWjdCyrtbZExn
aqV5cePhVM2gSkOQQT8hwN028ZlUMS8yjc+pDf7RjOZV8yRjO10qrwYNVNKdrQHxRsSbBvGRBR07
oG7mTMbxqtOVtQpur7fkjd54G6Nqtoptk2n2t3KCtmVZ0oFCEBX9S6nEG555E1s+C/JzQGZTCsEC
3eqNmxWHNs63BgJhlYM8dGPOCoPl7WpLITBL4Zi2vQdy3UU+Ewp73N1lAWx4lETc3Fhb2MFHUYnG
XgADUKZN9Klvh/yIRNlIl32pL006SD1QId6GmYi4h6gDUa+fvFKZK5iR+IMmpmEcXE04lWK0x/Pz
s221e4QTbwO8AU0fYLPbqHMJUZsaD1xBfNJtBdq/8t5NPpUAREiEEIUtZoGP8Da8RUQplni/UEv7
a08ymQBpG48BpuB9liV756FQKPr4HOX1UkLsLkVG1NAaJMpEBHeNhc34TyrqWaYhmF+RkNkx2Mh8
LTg1tA0LyoC4lJOMMWY5i6sXAVR7gqwB3jczMbNoyoXARQJ6gEjU4iwUAqmzsA7zDExJdXsn4PQX
FJBTONEznKeM6H0Z4TSEwLeciysb+d2u+FyAv6w+a7q0Vuh/ei/QozYxO5FCUqylANaTutK8L2KN
DywODRkA+kSrUQSV13oYQztmk21nlSiovqCDqHoUKgjR1U70rtAfwWtmpKl2Gs4lpVxgWzhDwW5p
dB6Irog7rZmrenlUrQ9VDh8HUAly6DMxZ4SFgp2DgnsYvgsEe23aDOTEdtVKz6EUrc28nSdKtIQt
wA1NDW0KGznvFg2GPgUGiIUbIinULRS23EyaG89CgVSooadICz177Qt3lWnusZCiJbE3FyRGr8RD
2wF6A0xXUKgh/rJoDHkVDMNpxqSBNfdKpoAh9yPuNWXGeAwEvkhrsMjOVZRgKm5hlNyhLfhFjmg8
AARIkClIhHalou9vQ84uRWM+WCfRcl0Ow1Bdbg747y4GnQaVqtIRtGPBO2357oNEvhA30OUqa4Gf
I0nLqUH9parVHeO4k+h2+64Pjqav3pnoyXtGDbOjuQnLx2FYWCefBM6BJn5Gl2GumP1SBV4UC9pM
RVtf1/1FQ48parolqFSwww7cB+B8lb6qLJhljKMDgrrPNn4LBy9y+JWXmtMjj784kLtcRYecDGmp
ZXLsyMuqrSgwjglAHgfzt9CykZPBV10BaYpjsEJzhAb5vHfupMTh9n7UdWGRYDLqi84GwPYigleY
og2oASAV0NFCrXJGg4zZ9UdO6pkOZluq5bVC/qGG6cIAqaE4Oe+ggz5fPvcQnI5yZShWwHiUs8YS
5xnnD0TwGX1ACid5VkrmGt1E7ApcuJDubc57ypwH2TB9EYovaJMufOANJgBz3S4XAWJoKqJoGuJo
3iCS5t7I3Z68YqV7cFUQUhPoM6kIq2X9uVPhO3TF0kRTAyTxUkKnpkOvJiraVdhB80fHpgjlpS8r
64Qz20EN2DGbWyrouYb+jdf6G6vAiAwLJXqXHNJMWJHb9NDMkbKjNijoFP26RJq6QFkHF/aZjNJO
geJO2b6UFdS26ADfm7TuETWeZYJGT4JWj46haoK0UukH/hYL0w+VLT7qbtqQpRSDJNyhknAog9eO
23wczBLcDeZcSd19qIJqs6Xog+VS2yN8JjyGqSWvpaITbyw1eUqz9KzJgghtKHnyDeHezKxPWsT5
R1uVMVU5iA3cwX06lIHyuYshdaq5w4wOdyjZCk99l0J8FCpvZqv151Dum1mr2vc4X71PDOcBK5Lb
uinEmaNShGZJckgL+xSS/YG3yPaoHH0oZP1QZ+ZaxshbDgAtpw9BCtiXvx0hGmBh0V5A7zvG/Ltk
ih1iBs59udOxjRawMcBLE1qZt6oxDw8wEUeLaWWbxpdYKc9+/6nvpLmLvLiB7zhBdxA8b45ICw3T
8OzgTd7iUZ4XDQX8l8H1MROirW2aKBQ9xriZu1G7rdBsLKoXUVFmNoMpA9NzE+E31OJmbirQ54qY
CZhHeheLCqN0EyP3RhomnPzT7laMPjXYZQJnpJtaU2K8GC7Qd+IElUIA0SkvMg7siDFrNja26bOR
uUuHcXuFZ5YETjZxjYVYnmjR4ie/KE0k25sQ+8BBzDWmv1Qz0wTd0zTcwrcpDvB5g4ujCJNQeFRF
7BbRfKZlMwOygGD7s1I/WUSSGpwEHyIhl28UoyOo0PkEQY0yNIz/GfkZDmECFPzh+H6IGFgKajET
w9eofqXl5WNMH0jtEgPyZYI7ViPfJb200i3OxfZTSvSAHt80mN61To76TogxEMAC4RAT9AHADmzG
EUCDrCTt9fjsDk7qAvJeQrnyrdtI6pddj20koZG4n/rUZ28QqjI/B2hKec1ZyoERqw0ISAy7QSyj
4FsCssd5fCnBbMsDhL3LbYaGV4oURAyjVSnFeZ2/Vma+kdxPTYHxUHjTCbdoi8/F7DNHwAxETYeP
TofieIwypwLcPTN2CA5l+qsnhhv0EcBnvldhzzryUQ9oFirvslKgOH1ogPO4MBRa81BKmBZq770C
Il71LjGbBRcrh8C55VrMkEZNge9nyBU31dkuPc4mrmK5nVU56gvcLdzrPRY0hoIrRYCmmc9YEDHE
ShD4uwCJg54mhj2X7Qwfa35Dp8vYqACxLBbw4bd2MlS3J/MNG0KliIpfJFRzz7oBDocIP607c4EN
6ayKXszkU+Njt0iBmq3hrtQwKqma0CPT1gpy7TFvnAGqzJZvNaFdFkj8ynRyCzqkwxtb0482C+FU
t+LMqp96HDSMCHgNCmQmZDUhaueB8Zh5GlC7mv2vZiJ5rPEqI4Pc5R8bQHz/aTR9bTQBqfhdceWV
I3M0jX90Ka0G02GaSdow/BrEDABpXtpMyh8m6t+oakjQzqg2+NGlzYR2GAp2wEDwUKG0GkqyS3EF
2ltEI+jfsyqmpfRTcUXRB8AUSLlBOmAw0Puxz8RNwngdusRGop+jZflGBlxN2xpTQlRKZW3pka4G
mCbB0J0ZijvvMN62ClICwVrI6r5X/Y2RgzCMjRtPdXZuqJwF3977ARWLn9IJdWaaUWxLB3L/8L7H
yioFf6UW720ILI70WPDWWlyWjPO4OguSHuyWKJ20PNyqKHAqekltE0E8DhZx9ypKFp7G7dIsniXG
f1lXzzsvmYuaA8GnwMlvMEk4QvGb4UEAqcYB/I1NJfqdZgiOD5IN/KCd14VrpQnRCwjmZvGlS8rb
Fi9fST/72NaYGq5gaXVImvS271BszcWZ4RQLRWrmWdesMnWQIK+4DLxDRA6Rgo/LwG6U9Js7k6Z0
hEwEhudkvFC8TSCZL2o2JGuo/4WoX8rKVkNPPUI4aJDUVlKuG9pMaxSt57agnFqfFjGw1SKvtp0i
Ai1/ca2PvYK1fIkXT28cRRAyki6gsdSQB+bzqkKHiL+3UsOVJT+JsYRRyHMN5AK4B9vJbSeCo1O0
daHqWw8YydDu45mMnl45WQgkmXlPC7ytIF6rsNuQaPUbPGTjj2X4jsYnw3hr5SZH1z6pFVCZ6IvT
SBudlLqFx5MnwqK1nnEoYC6UASVqoXhJ2YPYaPtC73Chp3YXrWiHYs3c68EA4zrm4qLJVq08p98F
jvggKPGygOAO31vg0m/QO/VgHjm2sCwgw6hyc0NtRRIrzy3lyafILIaaOKUmxlotq8n/YJxhbzHz
mcwKujfT23QuQ4mmf7mVaB4qTBtkFw8OWZ35xUbkenbRPAq0eG1IJVgOZ5YnkKz5i1yjWVY4Hrk5
+SskdYs5nGGIN6orH2tL3okuYx1UFFzHRGLTmyOzjvpQNAtVvLeobArxVQD+mlEWmD3S8gzKGsjQ
rYACJdPlgOrW7/IV2qXbIcOtIZkB/d3pRrlUdRiWsfSxQUtAACJUtuTO6AbYFW5taXLnpvlti5i1
QYJUDhBb5JR6xK4tRK819PAi+qoRE8DUaj87CUBmXPTWIekOZU1tLDLJxr1ZhItfWyFjQhXcTa1t
UtleabxdubPCemkfNdrBL9RNbluHyqGjq6PdkDgZ88QsWQphtisjm/LJv+mUpwyJhipi6tu1CB2Q
YqXFnDn2slKfM/I8K6c2GJjUYKkQYtrmivUs8dLZSnsMOHcoqEmdwaWI3X2L+0fKtx2BTPLVbFnY
7xSpO5qYsRg9JtAQnhjx9EgFNX63hJe9qrT6MzBslIT0RQMl0dZxVUeWyrDlleAKjwLkjopaHBMo
0Fto9yJWZrsLGxiVJWydTFn4jNGSVtu6+J9reKPpuHVy/PAlDLGLTV09mKu+KzgCcgxsbZIAJYzW
w3iIeF5EyDz5ZEhSEoLKpHxDHytRaKHYPQXvfSc/ebmAQmozx0mBwFZWnRptQuTHJM+/TzU88Twd
4F2EL6JkxwscsilphWRji9oWk1F8s7XitaLzWlWqPLMc6b1G97SpbhqMw22kCSNBfF87ajLn9UIc
zP7SxdVGabyFNDRJAIH1QNlV/d7svLs2SDY1ao2V49yltftOC9xsB+QVQRXk9ksIbq6jbwpcAfDB
XOBWfl9q0FVt651cywijIYsTDvxXR0vv3PqjYcQnAU6sVlFISQ5Iv9jYoRLnrgzUGT4KUYoOWcb3
j07Hf5KOr0kHl/Tvk45X7xy+kGT8hE1FBPAfiQcpBPhTke/oZ0qJ9oeEEifpiCFLMNcHovu3vMOi
HSAOHA/9zx99yztIZBAGQsfor1tqab+alpDy8NEiJDiVCdLPauud3lQykAx/6+n+OrSRP478jayk
t7VIPRI08VwbdGt1DM5VrHzxXPLUYFlZ2lJhyAHYY2d41cECKxdVWITDSsYsa1e22Nsl5VoCOJmg
wuZgbSAGyioCj0ojB5i38dhALw4V55AjB9Tr4UYvjKXZ1Juwhl7AiFs1tbsGJyBoaTsaSks9Qsk5
CW/cKNl1JB+oRWwa1VsaJSaD+FcY4AJqCpe4A0Kea+WZu3hjgbsz8DUM+m7jqe3WTZBM086dQvbD
XAe/OZpw1IjRu4SLQAM7UsvmSiqMrdMLrwKcigbKfCjdWCHbQo81QaPcVYtt00ofWkO4CQMOtFBZ
E1bvJDnaV7V38N86vRgv6eWyyowPaVGCCacdE3lM4+KdXOm3lpdwTabW3sZ0ua7plwXGWoMjIXE6
5pl1Ywvt1qChZyKCE6HLygCIljG+FwnaQKGh3Km6vKviXVFB8iubmzx0QXTQopZdjiFa6WQFTYU4
NDIsXQQdjdIcBehDlAabnm5PZLT7DBeoEMsxnVxSwwLMrzSmkq+efIcS1kbCRTtM3JVcD9xrkDGM
92vgvije4acMKlF5aXNnLuGEqyUM/XTMIjOacWgYOcW58ty54MoL0uqZh0mU77gnL+auUf0lGBxc
35HayT7meJXH7lqWwq0v3Yh4hWjFY5mo3Gx01nBzLwTtADbxcwfeRsWhpHVhqeP26eEV0ysybXV/
WURAZdPgQdD8FTKNMx8DcZ8WZs4ktKNWkzvrTqI9H6npItdDeq/KPgA45WTOMmnjTYEEjKLVS79u
j8xesc6hYtWRr3Fw1aBnlZf2VsmTBZJ9dOs9GdlbDEFVZDkRG0EarwB51m7yBlgrEkoeFEsspvat
7aLHJKxLGn6pmz/7rriOqbwr7aMA+SmMUTVMUOpuRZgpJP1AOkU8BWQV1iGNUImKUUFQ1/4iCRDj
SWu67uSTiiR6tWxpIAbALxzgm04TktLrcyEha0UIu3OTTd67h6rxt7Ego17lrOj109zAA5vc1EY0
KwO7I2IpLPfvMX3YZJpI1xW5fNleGpqAlX2xlH0k8BXYor0ONNk59qq+S/BVkyI8IGN8I0NjposI
aAL66lXAXKBPkD5HT/sh8EQuYExEvXQRde/16rEuo4WYnrOOQaWXbyo4z6HDfLV90X2aONWLjrhu
FeZzZtKz6r7ri73GqEg094IYLawm24KuJ5p3ifPiI32YYbqqJ9IOk7u51J7FLsVBGWtvRCocGraK
0AD0cg5QQN+7jYNAEzZtsgoJydk1INvaglwVVSGFnCsDlOKpdKRlcaFlaO9DlsuQ1fIAzqT0FzT7
EbA1zXVg7DnMd9reoLviorox82hrwEvLcGtO2kGneNgVeQed9S7omQwpn3vtoDZIaeHHZGME23si
FrBM3/tTUpLnuo8ptUiCsKcAtkZ1Ms6YA+DEhZR69N2A6EX3vaThsnNvtcxG6K34LSBo7AXpe95m
ZfdaK9hi8MGKlNCtQdzDESNmXaEZA6FT0XVI3ZswImOKKR5lrDSqBD9UaFKMqQsUQOJ2FTfp3gql
Vzn6UqS1jY6A+8oI6WOZieRbQj4XS+21kSOsY+RlqHYIa4HhabcmE6w0rM+ZQTuRLL/EmALTl2Ul
dTABX43QnknVPR59c6/IFhIqILX/6tAq0utshgQ+A3fiNG7RPEXdqU8ZTXjJTIqig9aIN2kq0xWL
vRukaPdOYe+kIMYh2Q0fU9fcAX47RXKGpAP51sK1zHcq36WCzADIV8wgHPT9ZAfNDKP7QIgfdTc4
pmlscHXtIiffhYGzKet+6YfhvUtaLEgpoizdOXNipkZJT7FZReu0Tfc5tjYZeVoU2hvP9+/Bom9t
Bjax4iyx69nImXO063ynFOnWNfJVnUorPwU72suQEziIceKIySYTBluJKc17eUjCrAFYiOSIsVKq
8NWiNnI1jYORaCjj/jmK041bYLjR9kc3dECBRMJD5Il0VrVHmhioiLkzPJfpVsprK1KOuPfOPMRa
WpRgMKGuXbJqBFiatqCabxr0SFy5p/w2mkXcBivPbxxkMnLzSy+Lp0rV9moOaa3z8v69KDUrCaip
FWXHsl5XjSysKs45L6ep6uQGzWHTd1dA7/dGXa/+k0x+TSbpHf0mmcSf9VyMZJL8q0sLCyVOFIzI
/HRVAtM9tIguLSzwAdjUgzo24C191TK4pJKwky2EDsjw3gxYv29hvbGTRThQ/Iu/qO6pDiznH4Hg
+LHSV5NomIG8InP9sYEFI9CACaxLm4wbC4LMuqCrgp7GQkiFZSAIe8XTt5WeMo1GDYehJ2XSUkHt
zM+zD5LgbivmGZCUMWVV93kRPEL+X1iG/k71ZPLJfOkn2r3X3tttggUoZuz0ZySwhDVyzIoUU1HG
60wwHwYab5Z2Wy2m78torZOlZVY4t3FubWpowG4kciszKsPV3uJcLx13n/Yi3Jgce9Z2JzX+UcSm
JBxkTPLsUYO+DOdnbSPTIiK8k4MJjrMcwFSyTsnTGgauAg4aKnVV4YB2QgWnjJw14fzB5neUNN8m
VrdtdP02kUqwP8mNGtacQ8xORUQDAW+nTr0q02xdM9xQS2cvYd2c2RhhNsGd4CKpLDLy85yM3hzJ
jKZ8yCPvkPKwOKdAydW4GBFZzuxHJY/mBVxJxYseSsvkXneWdKUBZcfbGh+MCvv0ltO5b5g4aH58
zL12L9FuAom5ykGu1Z22tAT3gdk13oLlqm3UfQYSWpOHsS/48dQ3l15fL4ssPuRa/o7RND7hQVIi
qu+09PCg/LTqLmqK+qgZKR3vTHpf6AIKNHZRfrZNxXlKE8VfBnaDIlHC8KXLi/yL4LuvCAg9tq4V
0YQTxNs27t8VRXpX4xVr+lB9sUHNlX4l4oLoKcaujdJN5Mh7DXJxxNwea7WFjfVqqus7HyCFhDS5
bxerhPkpXOy5mqe3gHkXclui8F0vO94p5nG7JDI30NtwItXXeevvHLhcDWLgTh5tZLDEWZfBCRCX
EUC6WVyjEgmtBlsomTS5z1VUoDTZhvaOzI1pteveDk+NIm+zvuHODYpjVHcocQo5cqGCtXfogCIB
E+wjmM1VBuA1zrJdj0dOJ7kODGlx2w2akD16316mpvNGzx9D0bgRBv3tWtrIWDmiyHmwZH+te/EN
8kRL5Lv3nBsA9MkD4Kn7hFg1HN0A+f3AoUeaMoXhvUzVTaVX76JeW8e2vknQ8UszyjJB36vQklEW
ua+SfOf5KDo5cOFgWrQxtpFxjcC4swO1dAixD28x1+KA2qQKrnQl9YccrEM12sap+mQWzXaYljbo
bCRI5liV+8jAf+/VJba6waHDHRAHvHWlS4t8kNUemBBmfN+79kbPnZdSELeIozGcgsROx2PVaCF+
eXiBuUG7BKXNJBkYhKz6CFEKc3y4ti0OlYEufazqeD+0jgq+tVwQPuAOsdECa59g1xzoKqCXdl2n
fsKoC6OwCm3AwNhIkr8rRSBI3LZBX21EdDc18Bc1NZFLQtNj2eOBGho0v+1BGJ5vCB9oBlIRSixM
+Ht9WaXJLtKEY50bB0NOed2EzaA8lFBPp060xqVvnUI0d3J9p2cyRhi5egO5sJkriK2uBWQb34pV
0AQn0YzRTFMaMNQ9KoQuxP62/2xg9OzBgEDcao0IwNzTrUEYmI5e8NiJ6rb2vPeOi+aql9Hbj9L3
TVYcwQs6kONFDLCtDrfH1KI6Qr8UFretDjQ9cZVRFxcAYFKA5YFBYoLKGt8WJiP+MWtJJvn5IBRb
MZBF1WybQSosOeWAuyxqT2pnWhuixxCA7OySsLlpUarSCBgZTnQJPKfgc41MW7kYOYHe2Saqvwsd
F40pY4HJ2rbvhXmp411aoXAVO5sUuiDqbhsRBmhqp5sCN1DJjQ4dtbtgBwe1pOeYJodA9A9V4myc
JDqiHwbAgHMrsvcJw+gMUqRniFs7Dpc2oISopqtBgpXLoGoGh0/XXaUM9lw0pbtSYViuPVl0nhHL
2wpNti/16B1QSboB7iL1koPDEL4oWoQ4Q0oVwfyPmPlXiSbtt4a/H5O8dEcSnh8Mf3VwjQbC9G/o
RRXA4SXhUf8QMeBlxkrGoX+lxV0SHrhvKi72JvKM/K84dLQuvTO4b0g90WeVRbKVv8h944N+TnmY
1cCvU1QUogY8JOPG77HhkaEGxJvc4JKdt0xQsuzYiO2di1HIXGzyaG05zdbR6pvUULdmlX3K8vJe
tI0Vp/uiacVzRAe9irGQAkbXWviaxfaiT8NDYhq0WDAeyCoQMpoL80GHAark/srkNhPhdPm+88RV
uY48+55i57MXVe8ZBWZLV2/QKWs0Ym6gelYpBqJl7IOBSd5bgGDwGyMBkBrh6IQV5vSo29VFDn/W
cL+IGIto2M31GMXOPERGpAz8s5xuNGT8Q+T8oVasI0T+U8T+Ha383CfaB8BqNyIuARa9voBxQArV
TYmkB4Y6S1VAHZsBjgAHp47zNff1IoQ6F2FT0AXt1s4LECHhtqakDwAs5R3y5r3+KGN9kEEIMbBC
KLFECPP+PrbDdUrvoEEehUbQ2sZJoWkdU0FgFo63HsjoDpouoBKzCFpKE3wdklBBIgrQZYvrg61k
6NyaDEkbWpKVZDx0WbYOAb3AqV1jV88MiROylnaa1OwqTAQzemJMz/aG40MbFDedhdCe0TwUirJh
h5cF8yilh4tmcKJhT5SKNrMooFC9hzS2Gy+Q5MYBRC2RyxHLo48iZ21FK1EB5hcZt47QrlVPXNSN
t69t+Z75EZgRUgdXfSfTUEJv5+iY0CehxwSdt20C70k0nCNwfCD3zRY1Ufg9ADjVat2Z5T70we40
AbojytLqgx0QJSBgMimmh0dUQYuvXrhpsY91pNxrRLy5piwUaRIh2GogcQmYpVX7u6hvVxFZe9TB
+ytCRmzdQkM6w4J36Kb+A5nKEvLFhghj7tKtgyo+yCnusTazsM7YkF4cCwArErThEg0Un7soQ4TA
9/uVq4D4TfhmGYUJTnZAd3iNsuAiwsg+j/RDL7QBc97gmIctuQngTj9dW3GATVLMyx4i6yUdLLyC
Lb/epZq9w01pYyJGlsXt3kQlXslRnBR9vFNQp7ftpRkIG0FWbirSMZ98g4jGbcY4pKq/xuVjIVb0
XYHdZVWysKRqydDoJlXLtdLmX1zV3FN9f2TgdMJM806JrbWuhRs7RlOlcHdg7PZpUbzTBx2CotoO
6oURqaXVNcs8NLHr8FYZeYDi1oRFPcf0Y40pyUHpPJLn+kYBqtX5EONieVN6/loDmdym/iH3lGWb
NWiV4E7lGHeKXPL2dIAHw05jzugKrzQbFeROCFy7w/87sf0bxgy0UmwAUU1Kd8DPZB98Do6RqePe
C019KhtwjFJtVjZjM5xXfKmqlj6+QXgl0cerjXxpBNF9Hso5kQ/e0WkievMu7DV8PKwF4gM1mVih
PNglZDf48/k+xgZGjix/0NV3EWdHO3rTmsznQ0Fr51bF+GEWasGRKk6dmSIKthKfff//S9Pgfz+3
/8c5J4tTeVq+DYHeVee8uz8XVVgWF+LR8NO7xIvLx+Tf+6XfL/Tn+OmxS8//93+dXiKPpLkoc++5
/OF6xVqJC/SHFsTbQ7098e/WCE+Y61UvLK7If+iqCfEKkMyggmZxt4ZJ7Pz5Y8HEXYtLl5mWaVmq
xL38/ff4u234/V/4dT9//zv//C8YUEA/Duhk+euDffvy/pWdYJ3vtkL9g9zDQh/yawbyy1bAazPI
TGQkHAfEkfiVHfLd+/LP3ojf/5nTbwVjx7/8Uvy4FfSRVAkBPBl+HGApixV/eCvUP0jnuTyYgVoW
ejr8az7x77cV2r8THz9vBdAuZPsVTZdJDn/ZCDJTRsHQCAcImvg1Qf77bYRyfXgofOdQJkWDFE0l
jf/1nTB0MngagQMxSbG+dkf/hlvxM6vrr58UdGA5C5HikCRdpxnLij+Fh2boA+wP/QxkY/+uW6EM
ldTVJwVHgDow0hRdVLSRrTDRK5Hh9HJior/1dz0p9J+b+f/WW0HNKGFioEAxHnsrRJlTBMcsy0CB
DAmyv+mhOcVbAdaFs8AcrMG4R/hTfwoQCIy4A4pcHia/8fXG+vudFRAsrw8QFViPJtKfQJKO++Gn
jaATgoXFYDj6d96IQZvv6pOCd96EbWrpijIIDP2yFZyZWNbJKOIOM62/Y0JBm2mCfRgMTWg0Ub0h
sTSyDyItKLTquU0xRvnbphRD8+zqV0JGbx2xiEECmavy52OCe1YzZFnieoGnLP9d71G0YifYCvJp
UIA6ruHYM468FQQGfUkT7wRNEa2/kGj+C8fqPwrbueuFL28lrXcuxirff/YLlxrn159/X6q9Vaw/
/OpQ43799K8V3fD///uHkld+qyu+++mlznj7qD///Z9/46+f/sOHXf6wy3/ceOf8lD+73dsPuj+f
9OYUURn/D2hBNEF+qTTfLqtvT/NTff41vflahf529TLw4jHjJHbo8pEj5f+/uvzs9Jz8KoxO/TLJ
2sGI6sFbDXj1tsxO4UvjjT05R8MEqzOdvayzfUHtZcBxoA1/+W9X7XieJ81loe8WH+Aeb72K6xYH
HX5Z6LvFOYKvX/wc/9fGC8PLUt8tzyEzwfJ57p3HvlISgOtX956eLst89+Dkk9cvHZ6fg/DcXZb6
trw0SYjmp7gcX36SKM2BCIy87EMH4/qtybvTyDc6UOCuX7sKQwRuLit9t+uThCkY0PPI2pNEaYVx
0sjaUwTp/BS6STW251PE6PwUvYyFqDRFiM5P8cuYTg5p3WWzrjga5yfO3bHDa8jUr34Z56cySYrT
ZaVvL6M8RYzO3VMejjmYUARdPvKarXFPpXuKLit99/BTxCkPX5YndxCjOo9ElDxFtL59RpI4Y1/A
FBE7d895Eow+/hRB+z+le44LpGBOo4eOPEnohqeRG2rAcl7/8rP0+Ns5SeCSXY8d88okcZuMpQXK
JEGbvL6OvTHKJCGbhFnlleXl2/sWs8okMZuEVfTkjYSTMkm4knKMPPkkkZo053LsuaeI03l+al6T
/GXk2ScJ0dwr0pG1p4jRxell5PBVpgjQxakZLVAHHPjVZ8vivD+FI5n70EmZYPHnU1nll5W+BdGA
57p+9eTFGdlzdYoAhTISjhznA05ugueuHO67cmz9KUJ0kVROeBpJgN98Xa4tgZekSmNPPkWALp/d
JBx78CkidPn6ShtpNA9TpwjTZfjEl3p5P76962+KvFfvenSKq/NIa2CQxrz6jVzWp3hk299EXq59
8tUpjscaSW9E7usX787liD4NpnoTbMsKQcSRu0ibIkhXSV50IyhdNOSmeHJ6GgF53WWp797GKeJ0
BQRrrK2pTRGnay+MxvqamMtf/6avORifk+eR7Eif4jZdo2MysumD2+TVQbomMRrbdH2Ku3Sdn15G
TvXBE+X6B8/P5xEvFrh2UyxOlzrmDLgs9e1NH4AEVz/75sShXoxeGvoUgbo5jbVMBr+0CR49/idv
+hRRujnlp3A0LR3ENiZ4eJrVI1eSMUWU8uwj74sxRZBuzqex8sWYIkY35zgfidEBGnH9fidVMXqk
D1LUV6++xdRr5Fg0pojQ3ek5GH0PByvAq598dyrSscvImCJCd+fX1/9anOrRF32KIB0+gONr7NYw
pojS3TkepqeXff529ppThOkucccns4MQ+/XfbBKPsMKBFE+w9uEUnfLLOt/tyhSRejjFDMtHFp8i
UA+nKqdTOrL6FKF6GGvXmVOE6cEbaq+Rw3HAeV39qhxokCbhyAE26Flevzoo/8sy370rU8Qn6o3x
y9hbbk0Rn4cKQaOxc92aIj6P48gJa4r4PJ5evNFT0ZoiQo+n3Bs7cgdP+avfluPzoqKRcb4s9e2N
GUBZEyy/jcukcC9Lfbf8FHF6POdoKDONGTnABiTV9c8PfmJ08Ski9eiVzNjGEvYBN3v9sydxnvz6
xUL7mGZxbAEprH89JJVJ0EjHJHdGsAjKADS/fmuwNRwZrykDUHGCxWkJOCN3EwS6CZa/OTdjmTXO
ohMsfvtMGjP2zkwRrbdOSKwmeTr2AVNE692pCl/GsH1vhIirv9i782lksAlmc4KNv/Oeg7FMCceg
SVY/588ju46l7PXv+503grzBFGmKpZPw19aaMgkc6a6idRd4l4f8x8WEtd3lv10B0biryngEoaFI
UwTpOybJ9O8vj/ndo08RpfenpxE8EpZRl8+7YlvugQwlYfprOoDYwxTLe89IisYvl6W+25kpYvSe
Ru/LKRyJo0kwSQ/P+HiMXKeTQJIenvNzPQIFUyZBJD2coTInozszxY36kAIfHj3XJ0EjPZTndAD0
/PraDHSVq68Nlm/GOoTKQG2+fvUqGjXunASE9MgsPykvT/ktnCaBIbG4d6KflCcjHzBFvD4CZIvH
GuLQ4i8fecVh9njqwuTXwkOZBI30eA5fT97Y6lPcq4/s+ljhoUyCRnp0k2gEL6BMgkV69F5HXkhl
ikB9TJLoaeQUGDjWV8fpI72TsbWnuFYf83MF5HwkIxjMU65/9Dyp0ss63w6BScBIj1UejxTYyiRg
pMfGc5yRTZ8EjPQ+HuvKKJNAkd6nY+0kZRIo0scT+qUjB8skWCQWHy1O1Sni8+MpH8m9JkEhsTSN
6l/f8cFZ9er4+XgqXLKX8Y2ZIkA/nrqRgbgyCQzp987g1wJuPv7Wa/f61f+52dQUa//OU+Lq9b3w
OWkvb9+3U3cSJNLH32kYT/Dk/4QDiUjC5Q+6Iu/6nRzh7599jEz6D3WbXymmFwGfsX/2I4V2+I3n
kFn9f/8/AAAA//8=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400"/>
          </a:pPr>
          <a:endParaRPr lang="en-US" sz="1400" b="0" i="0" u="none" strike="noStrike" baseline="0">
            <a:solidFill>
              <a:sysClr val="windowText" lastClr="000000">
                <a:lumMod val="65000"/>
                <a:lumOff val="35000"/>
              </a:sysClr>
            </a:solidFill>
            <a:latin typeface="Calibri" panose="020F050202020403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5D1E51-3EA0-4B52-83A5-1860F8365A9C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202BD3A-D290-4635-94A6-3F0833CD7796}">
      <dgm:prSet phldrT="[Text]" custT="1"/>
      <dgm:spPr/>
      <dgm:t>
        <a:bodyPr/>
        <a:lstStyle/>
        <a:p>
          <a:r>
            <a:rPr lang="en-US" sz="1400" b="1" i="1" dirty="0"/>
            <a:t>Overall CWB</a:t>
          </a:r>
        </a:p>
      </dgm:t>
    </dgm:pt>
    <dgm:pt modelId="{D4DCC397-1893-4E16-9AD6-C90A471AAE42}" type="parTrans" cxnId="{404EF5A0-1283-4526-9106-B0AD966025DA}">
      <dgm:prSet/>
      <dgm:spPr/>
      <dgm:t>
        <a:bodyPr/>
        <a:lstStyle/>
        <a:p>
          <a:endParaRPr lang="en-US" sz="1100"/>
        </a:p>
      </dgm:t>
    </dgm:pt>
    <dgm:pt modelId="{5F2856E1-4C52-411B-AD0D-217E56E1A364}" type="sibTrans" cxnId="{404EF5A0-1283-4526-9106-B0AD966025DA}">
      <dgm:prSet/>
      <dgm:spPr/>
      <dgm:t>
        <a:bodyPr/>
        <a:lstStyle/>
        <a:p>
          <a:endParaRPr lang="en-US" sz="1100"/>
        </a:p>
      </dgm:t>
    </dgm:pt>
    <dgm:pt modelId="{4135ACFA-CCFC-483F-B2B9-7A4F0C12667E}">
      <dgm:prSet phldrT="[Text]" custT="1"/>
      <dgm:spPr/>
      <dgm:t>
        <a:bodyPr/>
        <a:lstStyle/>
        <a:p>
          <a:r>
            <a:rPr lang="en-US" sz="1200" b="1" dirty="0"/>
            <a:t>Children</a:t>
          </a:r>
        </a:p>
      </dgm:t>
    </dgm:pt>
    <dgm:pt modelId="{381DA360-06C6-4BC5-9FCD-BD17266F854F}" type="parTrans" cxnId="{CB4E9CB0-4038-46AC-875D-D9529B1F9BC5}">
      <dgm:prSet/>
      <dgm:spPr/>
      <dgm:t>
        <a:bodyPr/>
        <a:lstStyle/>
        <a:p>
          <a:endParaRPr lang="en-US" sz="1100"/>
        </a:p>
      </dgm:t>
    </dgm:pt>
    <dgm:pt modelId="{5E7C2193-8D52-4DC3-BB96-C84BCD3A7C70}" type="sibTrans" cxnId="{CB4E9CB0-4038-46AC-875D-D9529B1F9BC5}">
      <dgm:prSet/>
      <dgm:spPr/>
      <dgm:t>
        <a:bodyPr/>
        <a:lstStyle/>
        <a:p>
          <a:endParaRPr lang="en-US" sz="1100"/>
        </a:p>
      </dgm:t>
    </dgm:pt>
    <dgm:pt modelId="{6A940FDE-A391-40DB-BEA3-83D16C119A0D}">
      <dgm:prSet phldrT="[Text]" custT="1"/>
      <dgm:spPr/>
      <dgm:t>
        <a:bodyPr/>
        <a:lstStyle/>
        <a:p>
          <a:r>
            <a:rPr lang="en-US" sz="1200" b="1" dirty="0"/>
            <a:t>Family</a:t>
          </a:r>
        </a:p>
      </dgm:t>
    </dgm:pt>
    <dgm:pt modelId="{A82CA7FB-7E27-44AA-91F8-5E1800F5FFF4}" type="parTrans" cxnId="{4AA1F848-013C-4B8F-9AD5-E2C907879729}">
      <dgm:prSet/>
      <dgm:spPr/>
      <dgm:t>
        <a:bodyPr/>
        <a:lstStyle/>
        <a:p>
          <a:endParaRPr lang="en-US" sz="1100"/>
        </a:p>
      </dgm:t>
    </dgm:pt>
    <dgm:pt modelId="{6223E5E3-38C5-437E-B8F8-FE46C2FD0C55}" type="sibTrans" cxnId="{4AA1F848-013C-4B8F-9AD5-E2C907879729}">
      <dgm:prSet/>
      <dgm:spPr/>
      <dgm:t>
        <a:bodyPr/>
        <a:lstStyle/>
        <a:p>
          <a:endParaRPr lang="en-US" sz="1100"/>
        </a:p>
      </dgm:t>
    </dgm:pt>
    <dgm:pt modelId="{502F124E-D215-48B9-BD53-4AB18F072899}">
      <dgm:prSet phldrT="[Text]" custT="1"/>
      <dgm:spPr/>
      <dgm:t>
        <a:bodyPr/>
        <a:lstStyle/>
        <a:p>
          <a:r>
            <a:rPr lang="en-US" sz="1200" b="1" dirty="0"/>
            <a:t>Community</a:t>
          </a:r>
        </a:p>
      </dgm:t>
    </dgm:pt>
    <dgm:pt modelId="{54F3586C-9BAB-401E-9F48-28D2C51C0808}" type="parTrans" cxnId="{52434814-46BB-4101-A8D9-B37E26853FED}">
      <dgm:prSet/>
      <dgm:spPr/>
      <dgm:t>
        <a:bodyPr/>
        <a:lstStyle/>
        <a:p>
          <a:endParaRPr lang="en-US" sz="1100"/>
        </a:p>
      </dgm:t>
    </dgm:pt>
    <dgm:pt modelId="{FB631671-65C7-440F-9574-AA724D8E92F7}" type="sibTrans" cxnId="{52434814-46BB-4101-A8D9-B37E26853FED}">
      <dgm:prSet/>
      <dgm:spPr/>
      <dgm:t>
        <a:bodyPr/>
        <a:lstStyle/>
        <a:p>
          <a:endParaRPr lang="en-US" sz="1100"/>
        </a:p>
      </dgm:t>
    </dgm:pt>
    <dgm:pt modelId="{D0C2974A-04A5-4F71-AEFE-D1ECA537610F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800" dirty="0"/>
            <a:t>HS College &amp; Career Readiness Score</a:t>
          </a:r>
        </a:p>
      </dgm:t>
    </dgm:pt>
    <dgm:pt modelId="{8ABC99F5-82BB-4D04-B1F7-5FB3D6B39663}" type="parTrans" cxnId="{E0DBE73B-A291-4E10-BA2D-7F3E69AA400B}">
      <dgm:prSet/>
      <dgm:spPr/>
      <dgm:t>
        <a:bodyPr/>
        <a:lstStyle/>
        <a:p>
          <a:endParaRPr lang="en-US" sz="1100"/>
        </a:p>
      </dgm:t>
    </dgm:pt>
    <dgm:pt modelId="{24E3544D-6633-4923-9452-01E83CFB1813}" type="sibTrans" cxnId="{E0DBE73B-A291-4E10-BA2D-7F3E69AA400B}">
      <dgm:prSet/>
      <dgm:spPr/>
      <dgm:t>
        <a:bodyPr/>
        <a:lstStyle/>
        <a:p>
          <a:endParaRPr lang="en-US" sz="1100"/>
        </a:p>
      </dgm:t>
    </dgm:pt>
    <dgm:pt modelId="{1852D2A1-96A5-42E5-9F4A-61EB5D5E2A55}">
      <dgm:prSet custT="1"/>
      <dgm:spPr/>
      <dgm:t>
        <a:bodyPr/>
        <a:lstStyle/>
        <a:p>
          <a:r>
            <a:rPr lang="en-US" sz="800" dirty="0"/>
            <a:t>HS Graduation Rate</a:t>
          </a:r>
        </a:p>
      </dgm:t>
    </dgm:pt>
    <dgm:pt modelId="{890963DB-6E92-40E9-AA1B-BC6CCF88E9B0}" type="parTrans" cxnId="{1C391E5E-71BB-42A8-88B6-6C1BC1D0D2A9}">
      <dgm:prSet/>
      <dgm:spPr/>
      <dgm:t>
        <a:bodyPr/>
        <a:lstStyle/>
        <a:p>
          <a:endParaRPr lang="en-US" sz="1100"/>
        </a:p>
      </dgm:t>
    </dgm:pt>
    <dgm:pt modelId="{CF4DF5C5-F944-4806-922D-D6B8F66BF06C}" type="sibTrans" cxnId="{1C391E5E-71BB-42A8-88B6-6C1BC1D0D2A9}">
      <dgm:prSet/>
      <dgm:spPr/>
      <dgm:t>
        <a:bodyPr/>
        <a:lstStyle/>
        <a:p>
          <a:endParaRPr lang="en-US" sz="1100"/>
        </a:p>
      </dgm:t>
    </dgm:pt>
    <dgm:pt modelId="{5307CD39-7DA3-45F7-AA62-53E5C57EA618}">
      <dgm:prSet custT="1"/>
      <dgm:spPr/>
      <dgm:t>
        <a:bodyPr/>
        <a:lstStyle/>
        <a:p>
          <a:r>
            <a:rPr lang="en-US" sz="800" dirty="0"/>
            <a:t>% Exceeding 3rd Grade Reading</a:t>
          </a:r>
        </a:p>
      </dgm:t>
    </dgm:pt>
    <dgm:pt modelId="{95E0D5BD-7000-40A1-B80F-850851B4CCC1}" type="parTrans" cxnId="{C899B038-4CEE-4D32-B796-5C5C35A5FDCD}">
      <dgm:prSet/>
      <dgm:spPr/>
      <dgm:t>
        <a:bodyPr/>
        <a:lstStyle/>
        <a:p>
          <a:endParaRPr lang="en-US" sz="1100"/>
        </a:p>
      </dgm:t>
    </dgm:pt>
    <dgm:pt modelId="{550D7AB6-09C8-46DB-9774-596EC79985B2}" type="sibTrans" cxnId="{C899B038-4CEE-4D32-B796-5C5C35A5FDCD}">
      <dgm:prSet/>
      <dgm:spPr/>
      <dgm:t>
        <a:bodyPr/>
        <a:lstStyle/>
        <a:p>
          <a:endParaRPr lang="en-US" sz="1100"/>
        </a:p>
      </dgm:t>
    </dgm:pt>
    <dgm:pt modelId="{639B8B5C-01B1-4783-AC06-C91B29C79342}">
      <dgm:prSet custT="1"/>
      <dgm:spPr/>
      <dgm:t>
        <a:bodyPr/>
        <a:lstStyle/>
        <a:p>
          <a:r>
            <a:rPr lang="en-US" sz="800" dirty="0"/>
            <a:t>% Exceeding 8th Grade Math</a:t>
          </a:r>
        </a:p>
      </dgm:t>
    </dgm:pt>
    <dgm:pt modelId="{7C30ACA2-0241-43F8-A3BA-5DE89A325C38}" type="parTrans" cxnId="{AE9080B5-327B-4842-9D6B-DF79EE8CD7D3}">
      <dgm:prSet/>
      <dgm:spPr/>
      <dgm:t>
        <a:bodyPr/>
        <a:lstStyle/>
        <a:p>
          <a:endParaRPr lang="en-US" sz="1100"/>
        </a:p>
      </dgm:t>
    </dgm:pt>
    <dgm:pt modelId="{A7D435EE-7D10-4368-9742-DF8BE326A11A}" type="sibTrans" cxnId="{AE9080B5-327B-4842-9D6B-DF79EE8CD7D3}">
      <dgm:prSet/>
      <dgm:spPr/>
      <dgm:t>
        <a:bodyPr/>
        <a:lstStyle/>
        <a:p>
          <a:endParaRPr lang="en-US" sz="1100"/>
        </a:p>
      </dgm:t>
    </dgm:pt>
    <dgm:pt modelId="{4AD46244-3F00-4617-B596-6CEA469CD6CA}">
      <dgm:prSet custT="1"/>
      <dgm:spPr/>
      <dgm:t>
        <a:bodyPr/>
        <a:lstStyle/>
        <a:p>
          <a:r>
            <a:rPr lang="en-US" sz="800" dirty="0"/>
            <a:t>% Low Birth Weights Births</a:t>
          </a:r>
        </a:p>
      </dgm:t>
    </dgm:pt>
    <dgm:pt modelId="{12B15348-E8D1-4F22-9AC9-DB3C3016F7F0}" type="parTrans" cxnId="{D04DCD4E-A6C1-45D1-ACD2-B37B54C8B40A}">
      <dgm:prSet/>
      <dgm:spPr/>
      <dgm:t>
        <a:bodyPr/>
        <a:lstStyle/>
        <a:p>
          <a:endParaRPr lang="en-US" sz="1100"/>
        </a:p>
      </dgm:t>
    </dgm:pt>
    <dgm:pt modelId="{43DEB860-0361-4719-B840-AD5E70966830}" type="sibTrans" cxnId="{D04DCD4E-A6C1-45D1-ACD2-B37B54C8B40A}">
      <dgm:prSet/>
      <dgm:spPr/>
      <dgm:t>
        <a:bodyPr/>
        <a:lstStyle/>
        <a:p>
          <a:endParaRPr lang="en-US" sz="1100"/>
        </a:p>
      </dgm:t>
    </dgm:pt>
    <dgm:pt modelId="{D29650D3-6100-4483-B2EA-87BB61190813}">
      <dgm:prSet custT="1"/>
      <dgm:spPr/>
      <dgm:t>
        <a:bodyPr/>
        <a:lstStyle/>
        <a:p>
          <a:r>
            <a:rPr lang="en-US" sz="800" dirty="0"/>
            <a:t>% Under 18 w/o Health Insurance</a:t>
          </a:r>
        </a:p>
      </dgm:t>
    </dgm:pt>
    <dgm:pt modelId="{D4F6F164-7BF9-4C40-A427-E8C40405DFA0}" type="parTrans" cxnId="{5E2CB1A0-43D2-416B-9123-CD3018482C55}">
      <dgm:prSet/>
      <dgm:spPr/>
      <dgm:t>
        <a:bodyPr/>
        <a:lstStyle/>
        <a:p>
          <a:endParaRPr lang="en-US" sz="1100"/>
        </a:p>
      </dgm:t>
    </dgm:pt>
    <dgm:pt modelId="{DA21DFE8-598D-462C-B7AC-545F5EB2FDA2}" type="sibTrans" cxnId="{5E2CB1A0-43D2-416B-9123-CD3018482C55}">
      <dgm:prSet/>
      <dgm:spPr/>
      <dgm:t>
        <a:bodyPr/>
        <a:lstStyle/>
        <a:p>
          <a:endParaRPr lang="en-US" sz="1100"/>
        </a:p>
      </dgm:t>
    </dgm:pt>
    <dgm:pt modelId="{783FE290-0303-4FE7-8AF7-3B592B4822F2}">
      <dgm:prSet custT="1"/>
      <dgm:spPr/>
      <dgm:t>
        <a:bodyPr/>
        <a:lstStyle/>
        <a:p>
          <a:r>
            <a:rPr lang="en-US" sz="800" dirty="0"/>
            <a:t>% Under 18 in Poverty</a:t>
          </a:r>
        </a:p>
      </dgm:t>
    </dgm:pt>
    <dgm:pt modelId="{5E74CE46-181F-4745-BD70-B98F82751495}" type="parTrans" cxnId="{A47C6C25-8F6B-484C-8A0C-E8A0CA2188E9}">
      <dgm:prSet/>
      <dgm:spPr/>
      <dgm:t>
        <a:bodyPr/>
        <a:lstStyle/>
        <a:p>
          <a:endParaRPr lang="en-US" sz="1100"/>
        </a:p>
      </dgm:t>
    </dgm:pt>
    <dgm:pt modelId="{C2874E7E-9615-44BA-BE99-0C97C9300168}" type="sibTrans" cxnId="{A47C6C25-8F6B-484C-8A0C-E8A0CA2188E9}">
      <dgm:prSet/>
      <dgm:spPr/>
      <dgm:t>
        <a:bodyPr/>
        <a:lstStyle/>
        <a:p>
          <a:endParaRPr lang="en-US" sz="1100"/>
        </a:p>
      </dgm:t>
    </dgm:pt>
    <dgm:pt modelId="{BCFC7D5B-DC99-436D-885E-79E2FFD2319E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800" dirty="0"/>
            <a:t>% Family Not Financially Stable</a:t>
          </a:r>
        </a:p>
      </dgm:t>
    </dgm:pt>
    <dgm:pt modelId="{86A7D335-A1BE-41ED-A39B-177232E82D55}" type="parTrans" cxnId="{DBBC31C5-F6A4-41E3-AC3F-7C027A661025}">
      <dgm:prSet/>
      <dgm:spPr/>
      <dgm:t>
        <a:bodyPr/>
        <a:lstStyle/>
        <a:p>
          <a:endParaRPr lang="en-US" sz="1100"/>
        </a:p>
      </dgm:t>
    </dgm:pt>
    <dgm:pt modelId="{32994ED7-2B91-44BD-8048-9EFDE826B908}" type="sibTrans" cxnId="{DBBC31C5-F6A4-41E3-AC3F-7C027A661025}">
      <dgm:prSet/>
      <dgm:spPr/>
      <dgm:t>
        <a:bodyPr/>
        <a:lstStyle/>
        <a:p>
          <a:endParaRPr lang="en-US" sz="1100"/>
        </a:p>
      </dgm:t>
    </dgm:pt>
    <dgm:pt modelId="{40C71374-5CFA-4966-9B83-13C98131DDEB}">
      <dgm:prSet custT="1"/>
      <dgm:spPr/>
      <dgm:t>
        <a:bodyPr/>
        <a:lstStyle/>
        <a:p>
          <a:r>
            <a:rPr lang="en-US" sz="800" dirty="0"/>
            <a:t>% Cost Burdened Household</a:t>
          </a:r>
        </a:p>
      </dgm:t>
    </dgm:pt>
    <dgm:pt modelId="{AF764500-2051-4798-B046-3685BCF941D1}" type="parTrans" cxnId="{031A7D86-306B-422F-ADC3-73B7154E5E5A}">
      <dgm:prSet/>
      <dgm:spPr/>
      <dgm:t>
        <a:bodyPr/>
        <a:lstStyle/>
        <a:p>
          <a:endParaRPr lang="en-US" sz="1100"/>
        </a:p>
      </dgm:t>
    </dgm:pt>
    <dgm:pt modelId="{E7A6E780-E4A7-4CAE-858A-205667A1E57B}" type="sibTrans" cxnId="{031A7D86-306B-422F-ADC3-73B7154E5E5A}">
      <dgm:prSet/>
      <dgm:spPr/>
      <dgm:t>
        <a:bodyPr/>
        <a:lstStyle/>
        <a:p>
          <a:endParaRPr lang="en-US" sz="1100"/>
        </a:p>
      </dgm:t>
    </dgm:pt>
    <dgm:pt modelId="{196372E9-3779-46A1-BC54-AE2C2E494385}">
      <dgm:prSet custT="1"/>
      <dgm:spPr/>
      <dgm:t>
        <a:bodyPr/>
        <a:lstStyle/>
        <a:p>
          <a:r>
            <a:rPr lang="en-US" sz="800" dirty="0"/>
            <a:t>% Moms with no HS Diploma</a:t>
          </a:r>
        </a:p>
      </dgm:t>
    </dgm:pt>
    <dgm:pt modelId="{94256A05-EFB3-4006-B4CD-2F8A51E2BC87}" type="parTrans" cxnId="{42D70B19-2878-4470-ACE6-91667764716D}">
      <dgm:prSet/>
      <dgm:spPr/>
      <dgm:t>
        <a:bodyPr/>
        <a:lstStyle/>
        <a:p>
          <a:endParaRPr lang="en-US" sz="1100"/>
        </a:p>
      </dgm:t>
    </dgm:pt>
    <dgm:pt modelId="{1D344577-9D59-4F27-A9B8-F1015239DD6A}" type="sibTrans" cxnId="{42D70B19-2878-4470-ACE6-91667764716D}">
      <dgm:prSet/>
      <dgm:spPr/>
      <dgm:t>
        <a:bodyPr/>
        <a:lstStyle/>
        <a:p>
          <a:endParaRPr lang="en-US" sz="1100"/>
        </a:p>
      </dgm:t>
    </dgm:pt>
    <dgm:pt modelId="{E01F094E-F1B3-4EE7-960D-D5DBD5DF408E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800" dirty="0"/>
            <a:t>% Enrolled in Post-secondary Education</a:t>
          </a:r>
        </a:p>
      </dgm:t>
    </dgm:pt>
    <dgm:pt modelId="{C7F04DFC-734D-4CD7-AB55-EAB20FE113BF}" type="parTrans" cxnId="{BA06531B-F61B-4F30-8844-1FEADFA62945}">
      <dgm:prSet/>
      <dgm:spPr/>
      <dgm:t>
        <a:bodyPr/>
        <a:lstStyle/>
        <a:p>
          <a:endParaRPr lang="en-US" sz="1100"/>
        </a:p>
      </dgm:t>
    </dgm:pt>
    <dgm:pt modelId="{E95C98D8-B4F3-44D2-8AA6-979A8A432F9E}" type="sibTrans" cxnId="{BA06531B-F61B-4F30-8844-1FEADFA62945}">
      <dgm:prSet/>
      <dgm:spPr/>
      <dgm:t>
        <a:bodyPr/>
        <a:lstStyle/>
        <a:p>
          <a:endParaRPr lang="en-US" sz="1100"/>
        </a:p>
      </dgm:t>
    </dgm:pt>
    <dgm:pt modelId="{7831E525-EC4C-4FFD-B39C-55414156E24C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800" dirty="0"/>
            <a:t>% Adults with no HS Diploma</a:t>
          </a:r>
        </a:p>
      </dgm:t>
    </dgm:pt>
    <dgm:pt modelId="{253E7B2B-8881-466E-8B61-11769E81B33C}" type="parTrans" cxnId="{09F0EFF7-5D12-4CA3-B940-D97186C710B7}">
      <dgm:prSet/>
      <dgm:spPr/>
      <dgm:t>
        <a:bodyPr/>
        <a:lstStyle/>
        <a:p>
          <a:endParaRPr lang="en-US" sz="1100"/>
        </a:p>
      </dgm:t>
    </dgm:pt>
    <dgm:pt modelId="{C982699F-D8D8-4CF3-845D-6C2CB6521F36}" type="sibTrans" cxnId="{09F0EFF7-5D12-4CA3-B940-D97186C710B7}">
      <dgm:prSet/>
      <dgm:spPr/>
      <dgm:t>
        <a:bodyPr/>
        <a:lstStyle/>
        <a:p>
          <a:endParaRPr lang="en-US" sz="1100"/>
        </a:p>
      </dgm:t>
    </dgm:pt>
    <dgm:pt modelId="{189A4C6E-E470-41DD-B0CC-F9D125024C9C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800" dirty="0"/>
            <a:t>% Adults w/o Health Insurance</a:t>
          </a:r>
        </a:p>
      </dgm:t>
    </dgm:pt>
    <dgm:pt modelId="{10C2E751-0CFF-4A79-8B80-6F1838B4A020}" type="parTrans" cxnId="{85CAB399-389F-4EED-B030-DAD13A33E87E}">
      <dgm:prSet/>
      <dgm:spPr/>
      <dgm:t>
        <a:bodyPr/>
        <a:lstStyle/>
        <a:p>
          <a:endParaRPr lang="en-US" sz="1100"/>
        </a:p>
      </dgm:t>
    </dgm:pt>
    <dgm:pt modelId="{D43A7A86-045F-49DF-AAF3-B9ED6C792D0D}" type="sibTrans" cxnId="{85CAB399-389F-4EED-B030-DAD13A33E87E}">
      <dgm:prSet/>
      <dgm:spPr/>
      <dgm:t>
        <a:bodyPr/>
        <a:lstStyle/>
        <a:p>
          <a:endParaRPr lang="en-US" sz="1100"/>
        </a:p>
      </dgm:t>
    </dgm:pt>
    <dgm:pt modelId="{7270C9D1-0E92-4557-9DFB-4CF87D453C30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800" dirty="0"/>
            <a:t>Unemployment Rate</a:t>
          </a:r>
        </a:p>
      </dgm:t>
    </dgm:pt>
    <dgm:pt modelId="{06041746-C156-419F-A342-45ADA308D341}" type="parTrans" cxnId="{BEE9792A-BE9A-4BF0-BF69-36140FCDA5B5}">
      <dgm:prSet/>
      <dgm:spPr/>
      <dgm:t>
        <a:bodyPr/>
        <a:lstStyle/>
        <a:p>
          <a:endParaRPr lang="en-US" sz="1100"/>
        </a:p>
      </dgm:t>
    </dgm:pt>
    <dgm:pt modelId="{CDCB0CC0-462F-4ED4-9021-EC3EC536BFE8}" type="sibTrans" cxnId="{BEE9792A-BE9A-4BF0-BF69-36140FCDA5B5}">
      <dgm:prSet/>
      <dgm:spPr/>
      <dgm:t>
        <a:bodyPr/>
        <a:lstStyle/>
        <a:p>
          <a:endParaRPr lang="en-US" sz="1100"/>
        </a:p>
      </dgm:t>
    </dgm:pt>
    <dgm:pt modelId="{48139801-0456-4890-A0DF-ED1A0F677B1C}" type="pres">
      <dgm:prSet presAssocID="{015D1E51-3EA0-4B52-83A5-1860F8365A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16D8002-7A17-4014-9588-332355D24A68}" type="pres">
      <dgm:prSet presAssocID="{A202BD3A-D290-4635-94A6-3F0833CD7796}" presName="hierRoot1" presStyleCnt="0">
        <dgm:presLayoutVars>
          <dgm:hierBranch val="init"/>
        </dgm:presLayoutVars>
      </dgm:prSet>
      <dgm:spPr/>
    </dgm:pt>
    <dgm:pt modelId="{9549FFB9-A9C5-4FA4-87F8-6708E98258EC}" type="pres">
      <dgm:prSet presAssocID="{A202BD3A-D290-4635-94A6-3F0833CD7796}" presName="rootComposite1" presStyleCnt="0"/>
      <dgm:spPr/>
    </dgm:pt>
    <dgm:pt modelId="{AE979F45-B447-4224-AE1B-5B494926EA80}" type="pres">
      <dgm:prSet presAssocID="{A202BD3A-D290-4635-94A6-3F0833CD7796}" presName="rootText1" presStyleLbl="node0" presStyleIdx="0" presStyleCnt="1">
        <dgm:presLayoutVars>
          <dgm:chPref val="3"/>
        </dgm:presLayoutVars>
      </dgm:prSet>
      <dgm:spPr/>
    </dgm:pt>
    <dgm:pt modelId="{F70F8067-1231-429A-B697-1251CD1FFFB5}" type="pres">
      <dgm:prSet presAssocID="{A202BD3A-D290-4635-94A6-3F0833CD7796}" presName="rootConnector1" presStyleLbl="node1" presStyleIdx="0" presStyleCnt="0"/>
      <dgm:spPr/>
    </dgm:pt>
    <dgm:pt modelId="{3A639ECF-8B4D-4440-9B3C-37D6098367D7}" type="pres">
      <dgm:prSet presAssocID="{A202BD3A-D290-4635-94A6-3F0833CD7796}" presName="hierChild2" presStyleCnt="0"/>
      <dgm:spPr/>
    </dgm:pt>
    <dgm:pt modelId="{79668C3B-8592-4435-88F2-C31256F102BD}" type="pres">
      <dgm:prSet presAssocID="{381DA360-06C6-4BC5-9FCD-BD17266F854F}" presName="Name37" presStyleLbl="parChTrans1D2" presStyleIdx="0" presStyleCnt="3"/>
      <dgm:spPr/>
    </dgm:pt>
    <dgm:pt modelId="{7762C754-BFBD-42BC-81DC-7113F767ADBC}" type="pres">
      <dgm:prSet presAssocID="{4135ACFA-CCFC-483F-B2B9-7A4F0C12667E}" presName="hierRoot2" presStyleCnt="0">
        <dgm:presLayoutVars>
          <dgm:hierBranch val="init"/>
        </dgm:presLayoutVars>
      </dgm:prSet>
      <dgm:spPr/>
    </dgm:pt>
    <dgm:pt modelId="{9C22B1F8-D4B3-489C-89BD-D2C588D50974}" type="pres">
      <dgm:prSet presAssocID="{4135ACFA-CCFC-483F-B2B9-7A4F0C12667E}" presName="rootComposite" presStyleCnt="0"/>
      <dgm:spPr/>
    </dgm:pt>
    <dgm:pt modelId="{01B0F52F-8651-4129-ABC9-A6AD3E5A705B}" type="pres">
      <dgm:prSet presAssocID="{4135ACFA-CCFC-483F-B2B9-7A4F0C12667E}" presName="rootText" presStyleLbl="node2" presStyleIdx="0" presStyleCnt="3">
        <dgm:presLayoutVars>
          <dgm:chPref val="3"/>
        </dgm:presLayoutVars>
      </dgm:prSet>
      <dgm:spPr/>
    </dgm:pt>
    <dgm:pt modelId="{74C4B3A5-B2C8-4734-A858-B0CD05CEA9AA}" type="pres">
      <dgm:prSet presAssocID="{4135ACFA-CCFC-483F-B2B9-7A4F0C12667E}" presName="rootConnector" presStyleLbl="node2" presStyleIdx="0" presStyleCnt="3"/>
      <dgm:spPr/>
    </dgm:pt>
    <dgm:pt modelId="{E5EDC864-E678-4DD6-A86E-351B53DC1E79}" type="pres">
      <dgm:prSet presAssocID="{4135ACFA-CCFC-483F-B2B9-7A4F0C12667E}" presName="hierChild4" presStyleCnt="0"/>
      <dgm:spPr/>
    </dgm:pt>
    <dgm:pt modelId="{1ECBC2AF-7F5B-453D-BBD1-D3E43C41DD80}" type="pres">
      <dgm:prSet presAssocID="{8ABC99F5-82BB-4D04-B1F7-5FB3D6B39663}" presName="Name37" presStyleLbl="parChTrans1D3" presStyleIdx="0" presStyleCnt="14"/>
      <dgm:spPr/>
    </dgm:pt>
    <dgm:pt modelId="{E17089D0-5D1A-4035-A0F9-2C676FF826B5}" type="pres">
      <dgm:prSet presAssocID="{D0C2974A-04A5-4F71-AEFE-D1ECA537610F}" presName="hierRoot2" presStyleCnt="0">
        <dgm:presLayoutVars>
          <dgm:hierBranch val="init"/>
        </dgm:presLayoutVars>
      </dgm:prSet>
      <dgm:spPr/>
    </dgm:pt>
    <dgm:pt modelId="{3DD1FAF4-098E-4C11-9C02-3E1AE40597BF}" type="pres">
      <dgm:prSet presAssocID="{D0C2974A-04A5-4F71-AEFE-D1ECA537610F}" presName="rootComposite" presStyleCnt="0"/>
      <dgm:spPr/>
    </dgm:pt>
    <dgm:pt modelId="{3DD5F137-5774-43EA-9EA7-1D91428E0DEA}" type="pres">
      <dgm:prSet presAssocID="{D0C2974A-04A5-4F71-AEFE-D1ECA537610F}" presName="rootText" presStyleLbl="node3" presStyleIdx="0" presStyleCnt="14">
        <dgm:presLayoutVars>
          <dgm:chPref val="3"/>
        </dgm:presLayoutVars>
      </dgm:prSet>
      <dgm:spPr/>
    </dgm:pt>
    <dgm:pt modelId="{4C53C8C2-A7DE-47E0-967B-AD12F58EFB1A}" type="pres">
      <dgm:prSet presAssocID="{D0C2974A-04A5-4F71-AEFE-D1ECA537610F}" presName="rootConnector" presStyleLbl="node3" presStyleIdx="0" presStyleCnt="14"/>
      <dgm:spPr/>
    </dgm:pt>
    <dgm:pt modelId="{2458927A-FA42-4E32-8A84-5B62292A3B7A}" type="pres">
      <dgm:prSet presAssocID="{D0C2974A-04A5-4F71-AEFE-D1ECA537610F}" presName="hierChild4" presStyleCnt="0"/>
      <dgm:spPr/>
    </dgm:pt>
    <dgm:pt modelId="{06F5E565-2845-4DDA-BF60-A297BEB3E665}" type="pres">
      <dgm:prSet presAssocID="{D0C2974A-04A5-4F71-AEFE-D1ECA537610F}" presName="hierChild5" presStyleCnt="0"/>
      <dgm:spPr/>
    </dgm:pt>
    <dgm:pt modelId="{BFC32B0B-EA1D-4F9D-8FE3-86A6B5B4BED0}" type="pres">
      <dgm:prSet presAssocID="{890963DB-6E92-40E9-AA1B-BC6CCF88E9B0}" presName="Name37" presStyleLbl="parChTrans1D3" presStyleIdx="1" presStyleCnt="14"/>
      <dgm:spPr/>
    </dgm:pt>
    <dgm:pt modelId="{522315FA-80EE-4D8E-8E5F-1D72B83B1D8A}" type="pres">
      <dgm:prSet presAssocID="{1852D2A1-96A5-42E5-9F4A-61EB5D5E2A55}" presName="hierRoot2" presStyleCnt="0">
        <dgm:presLayoutVars>
          <dgm:hierBranch val="init"/>
        </dgm:presLayoutVars>
      </dgm:prSet>
      <dgm:spPr/>
    </dgm:pt>
    <dgm:pt modelId="{57EC6D69-7355-47EA-A943-726D7D996192}" type="pres">
      <dgm:prSet presAssocID="{1852D2A1-96A5-42E5-9F4A-61EB5D5E2A55}" presName="rootComposite" presStyleCnt="0"/>
      <dgm:spPr/>
    </dgm:pt>
    <dgm:pt modelId="{EAD831E9-5A26-42FE-A3DC-34D49C90E626}" type="pres">
      <dgm:prSet presAssocID="{1852D2A1-96A5-42E5-9F4A-61EB5D5E2A55}" presName="rootText" presStyleLbl="node3" presStyleIdx="1" presStyleCnt="14">
        <dgm:presLayoutVars>
          <dgm:chPref val="3"/>
        </dgm:presLayoutVars>
      </dgm:prSet>
      <dgm:spPr/>
    </dgm:pt>
    <dgm:pt modelId="{CBFDE90F-9BE2-4566-BF5A-E6555DCB50A2}" type="pres">
      <dgm:prSet presAssocID="{1852D2A1-96A5-42E5-9F4A-61EB5D5E2A55}" presName="rootConnector" presStyleLbl="node3" presStyleIdx="1" presStyleCnt="14"/>
      <dgm:spPr/>
    </dgm:pt>
    <dgm:pt modelId="{3BD107F9-97E7-4D53-96DD-ED53E8BA237B}" type="pres">
      <dgm:prSet presAssocID="{1852D2A1-96A5-42E5-9F4A-61EB5D5E2A55}" presName="hierChild4" presStyleCnt="0"/>
      <dgm:spPr/>
    </dgm:pt>
    <dgm:pt modelId="{C0568DCF-80AB-4733-B9DB-889E8AA08734}" type="pres">
      <dgm:prSet presAssocID="{1852D2A1-96A5-42E5-9F4A-61EB5D5E2A55}" presName="hierChild5" presStyleCnt="0"/>
      <dgm:spPr/>
    </dgm:pt>
    <dgm:pt modelId="{12CA1D57-F545-4E24-868F-6DAF28A9CE17}" type="pres">
      <dgm:prSet presAssocID="{95E0D5BD-7000-40A1-B80F-850851B4CCC1}" presName="Name37" presStyleLbl="parChTrans1D3" presStyleIdx="2" presStyleCnt="14"/>
      <dgm:spPr/>
    </dgm:pt>
    <dgm:pt modelId="{E3E3A8A9-2958-4DDB-AB28-33CAD10CA15F}" type="pres">
      <dgm:prSet presAssocID="{5307CD39-7DA3-45F7-AA62-53E5C57EA618}" presName="hierRoot2" presStyleCnt="0">
        <dgm:presLayoutVars>
          <dgm:hierBranch val="init"/>
        </dgm:presLayoutVars>
      </dgm:prSet>
      <dgm:spPr/>
    </dgm:pt>
    <dgm:pt modelId="{F0697516-4886-4EB2-8208-9B666D333816}" type="pres">
      <dgm:prSet presAssocID="{5307CD39-7DA3-45F7-AA62-53E5C57EA618}" presName="rootComposite" presStyleCnt="0"/>
      <dgm:spPr/>
    </dgm:pt>
    <dgm:pt modelId="{1DB1FAC9-5C89-4B01-B028-FF9A1F0F8184}" type="pres">
      <dgm:prSet presAssocID="{5307CD39-7DA3-45F7-AA62-53E5C57EA618}" presName="rootText" presStyleLbl="node3" presStyleIdx="2" presStyleCnt="14">
        <dgm:presLayoutVars>
          <dgm:chPref val="3"/>
        </dgm:presLayoutVars>
      </dgm:prSet>
      <dgm:spPr/>
    </dgm:pt>
    <dgm:pt modelId="{E170E138-F6A7-4F12-9F59-9CA884CEBB2D}" type="pres">
      <dgm:prSet presAssocID="{5307CD39-7DA3-45F7-AA62-53E5C57EA618}" presName="rootConnector" presStyleLbl="node3" presStyleIdx="2" presStyleCnt="14"/>
      <dgm:spPr/>
    </dgm:pt>
    <dgm:pt modelId="{F5E1742F-C579-466D-B124-E0D76EECA776}" type="pres">
      <dgm:prSet presAssocID="{5307CD39-7DA3-45F7-AA62-53E5C57EA618}" presName="hierChild4" presStyleCnt="0"/>
      <dgm:spPr/>
    </dgm:pt>
    <dgm:pt modelId="{25D3E9E4-D5A3-4DCE-9890-5A97B4D1297F}" type="pres">
      <dgm:prSet presAssocID="{5307CD39-7DA3-45F7-AA62-53E5C57EA618}" presName="hierChild5" presStyleCnt="0"/>
      <dgm:spPr/>
    </dgm:pt>
    <dgm:pt modelId="{44456682-5633-4DBF-AB3A-E7A9D541AEF1}" type="pres">
      <dgm:prSet presAssocID="{7C30ACA2-0241-43F8-A3BA-5DE89A325C38}" presName="Name37" presStyleLbl="parChTrans1D3" presStyleIdx="3" presStyleCnt="14"/>
      <dgm:spPr/>
    </dgm:pt>
    <dgm:pt modelId="{80616F24-CBF8-4DC2-933D-E699483006C9}" type="pres">
      <dgm:prSet presAssocID="{639B8B5C-01B1-4783-AC06-C91B29C79342}" presName="hierRoot2" presStyleCnt="0">
        <dgm:presLayoutVars>
          <dgm:hierBranch val="init"/>
        </dgm:presLayoutVars>
      </dgm:prSet>
      <dgm:spPr/>
    </dgm:pt>
    <dgm:pt modelId="{D05FEEDC-EB23-4189-9562-4C34DE635B48}" type="pres">
      <dgm:prSet presAssocID="{639B8B5C-01B1-4783-AC06-C91B29C79342}" presName="rootComposite" presStyleCnt="0"/>
      <dgm:spPr/>
    </dgm:pt>
    <dgm:pt modelId="{9FEFB7F6-3668-44A2-9F4F-776946448D66}" type="pres">
      <dgm:prSet presAssocID="{639B8B5C-01B1-4783-AC06-C91B29C79342}" presName="rootText" presStyleLbl="node3" presStyleIdx="3" presStyleCnt="14">
        <dgm:presLayoutVars>
          <dgm:chPref val="3"/>
        </dgm:presLayoutVars>
      </dgm:prSet>
      <dgm:spPr/>
    </dgm:pt>
    <dgm:pt modelId="{1DF5915D-EC5B-473C-8A9C-CB2EF99D9B12}" type="pres">
      <dgm:prSet presAssocID="{639B8B5C-01B1-4783-AC06-C91B29C79342}" presName="rootConnector" presStyleLbl="node3" presStyleIdx="3" presStyleCnt="14"/>
      <dgm:spPr/>
    </dgm:pt>
    <dgm:pt modelId="{2D9067E1-8703-4A92-81FC-0A08973944B0}" type="pres">
      <dgm:prSet presAssocID="{639B8B5C-01B1-4783-AC06-C91B29C79342}" presName="hierChild4" presStyleCnt="0"/>
      <dgm:spPr/>
    </dgm:pt>
    <dgm:pt modelId="{DBB2C98F-D18E-461C-81F0-6F6543C8F69A}" type="pres">
      <dgm:prSet presAssocID="{639B8B5C-01B1-4783-AC06-C91B29C79342}" presName="hierChild5" presStyleCnt="0"/>
      <dgm:spPr/>
    </dgm:pt>
    <dgm:pt modelId="{92F2EB2B-032D-4D53-93B7-243A8CCD0B55}" type="pres">
      <dgm:prSet presAssocID="{12B15348-E8D1-4F22-9AC9-DB3C3016F7F0}" presName="Name37" presStyleLbl="parChTrans1D3" presStyleIdx="4" presStyleCnt="14"/>
      <dgm:spPr/>
    </dgm:pt>
    <dgm:pt modelId="{0D747972-E382-4683-9565-C07E3624642C}" type="pres">
      <dgm:prSet presAssocID="{4AD46244-3F00-4617-B596-6CEA469CD6CA}" presName="hierRoot2" presStyleCnt="0">
        <dgm:presLayoutVars>
          <dgm:hierBranch val="init"/>
        </dgm:presLayoutVars>
      </dgm:prSet>
      <dgm:spPr/>
    </dgm:pt>
    <dgm:pt modelId="{B10C0443-98A7-452D-ADE5-5F45B44D76C7}" type="pres">
      <dgm:prSet presAssocID="{4AD46244-3F00-4617-B596-6CEA469CD6CA}" presName="rootComposite" presStyleCnt="0"/>
      <dgm:spPr/>
    </dgm:pt>
    <dgm:pt modelId="{8825B323-5D7D-421A-A29A-2EF21769E136}" type="pres">
      <dgm:prSet presAssocID="{4AD46244-3F00-4617-B596-6CEA469CD6CA}" presName="rootText" presStyleLbl="node3" presStyleIdx="4" presStyleCnt="14">
        <dgm:presLayoutVars>
          <dgm:chPref val="3"/>
        </dgm:presLayoutVars>
      </dgm:prSet>
      <dgm:spPr/>
    </dgm:pt>
    <dgm:pt modelId="{26367FC4-DB2C-4512-ACB7-969D119BB070}" type="pres">
      <dgm:prSet presAssocID="{4AD46244-3F00-4617-B596-6CEA469CD6CA}" presName="rootConnector" presStyleLbl="node3" presStyleIdx="4" presStyleCnt="14"/>
      <dgm:spPr/>
    </dgm:pt>
    <dgm:pt modelId="{B6224524-F6A9-40B9-96F9-1C70A2ED7D4F}" type="pres">
      <dgm:prSet presAssocID="{4AD46244-3F00-4617-B596-6CEA469CD6CA}" presName="hierChild4" presStyleCnt="0"/>
      <dgm:spPr/>
    </dgm:pt>
    <dgm:pt modelId="{8E080FCE-79AD-47C8-8FF4-F98E8E7F2C61}" type="pres">
      <dgm:prSet presAssocID="{4AD46244-3F00-4617-B596-6CEA469CD6CA}" presName="hierChild5" presStyleCnt="0"/>
      <dgm:spPr/>
    </dgm:pt>
    <dgm:pt modelId="{E134BA06-2653-4727-9088-3DEBC5394DB6}" type="pres">
      <dgm:prSet presAssocID="{D4F6F164-7BF9-4C40-A427-E8C40405DFA0}" presName="Name37" presStyleLbl="parChTrans1D3" presStyleIdx="5" presStyleCnt="14"/>
      <dgm:spPr/>
    </dgm:pt>
    <dgm:pt modelId="{B8B4225E-3E3D-40FC-BAA8-E94F143F0C1A}" type="pres">
      <dgm:prSet presAssocID="{D29650D3-6100-4483-B2EA-87BB61190813}" presName="hierRoot2" presStyleCnt="0">
        <dgm:presLayoutVars>
          <dgm:hierBranch val="init"/>
        </dgm:presLayoutVars>
      </dgm:prSet>
      <dgm:spPr/>
    </dgm:pt>
    <dgm:pt modelId="{D4828DB3-5D95-4E31-BE24-368798201B3D}" type="pres">
      <dgm:prSet presAssocID="{D29650D3-6100-4483-B2EA-87BB61190813}" presName="rootComposite" presStyleCnt="0"/>
      <dgm:spPr/>
    </dgm:pt>
    <dgm:pt modelId="{50CF9247-5B2E-43D8-ACCE-51FEEE0090A3}" type="pres">
      <dgm:prSet presAssocID="{D29650D3-6100-4483-B2EA-87BB61190813}" presName="rootText" presStyleLbl="node3" presStyleIdx="5" presStyleCnt="14">
        <dgm:presLayoutVars>
          <dgm:chPref val="3"/>
        </dgm:presLayoutVars>
      </dgm:prSet>
      <dgm:spPr/>
    </dgm:pt>
    <dgm:pt modelId="{6B0A6B23-990A-47CB-9342-D01CD0170EFA}" type="pres">
      <dgm:prSet presAssocID="{D29650D3-6100-4483-B2EA-87BB61190813}" presName="rootConnector" presStyleLbl="node3" presStyleIdx="5" presStyleCnt="14"/>
      <dgm:spPr/>
    </dgm:pt>
    <dgm:pt modelId="{E3139DC1-A104-4DC7-B70E-E08CF76C229D}" type="pres">
      <dgm:prSet presAssocID="{D29650D3-6100-4483-B2EA-87BB61190813}" presName="hierChild4" presStyleCnt="0"/>
      <dgm:spPr/>
    </dgm:pt>
    <dgm:pt modelId="{60CE3A6E-F05B-48B4-A6BF-F0F6AFFA8936}" type="pres">
      <dgm:prSet presAssocID="{D29650D3-6100-4483-B2EA-87BB61190813}" presName="hierChild5" presStyleCnt="0"/>
      <dgm:spPr/>
    </dgm:pt>
    <dgm:pt modelId="{B710A3DF-7FD5-41CD-B1D9-815831CF52EF}" type="pres">
      <dgm:prSet presAssocID="{5E74CE46-181F-4745-BD70-B98F82751495}" presName="Name37" presStyleLbl="parChTrans1D3" presStyleIdx="6" presStyleCnt="14"/>
      <dgm:spPr/>
    </dgm:pt>
    <dgm:pt modelId="{22E24C51-5C25-4E3E-8253-274E7EEC7506}" type="pres">
      <dgm:prSet presAssocID="{783FE290-0303-4FE7-8AF7-3B592B4822F2}" presName="hierRoot2" presStyleCnt="0">
        <dgm:presLayoutVars>
          <dgm:hierBranch val="init"/>
        </dgm:presLayoutVars>
      </dgm:prSet>
      <dgm:spPr/>
    </dgm:pt>
    <dgm:pt modelId="{0302EDD9-1B37-41BA-9027-D87D2F0762D1}" type="pres">
      <dgm:prSet presAssocID="{783FE290-0303-4FE7-8AF7-3B592B4822F2}" presName="rootComposite" presStyleCnt="0"/>
      <dgm:spPr/>
    </dgm:pt>
    <dgm:pt modelId="{EA275AE2-7050-412D-BD38-50B74094758C}" type="pres">
      <dgm:prSet presAssocID="{783FE290-0303-4FE7-8AF7-3B592B4822F2}" presName="rootText" presStyleLbl="node3" presStyleIdx="6" presStyleCnt="14">
        <dgm:presLayoutVars>
          <dgm:chPref val="3"/>
        </dgm:presLayoutVars>
      </dgm:prSet>
      <dgm:spPr/>
    </dgm:pt>
    <dgm:pt modelId="{BEFA7142-DEC1-4FD7-939E-82AC9A1EFAC3}" type="pres">
      <dgm:prSet presAssocID="{783FE290-0303-4FE7-8AF7-3B592B4822F2}" presName="rootConnector" presStyleLbl="node3" presStyleIdx="6" presStyleCnt="14"/>
      <dgm:spPr/>
    </dgm:pt>
    <dgm:pt modelId="{4BBEC466-2AA4-4355-8273-48BC73E79EB3}" type="pres">
      <dgm:prSet presAssocID="{783FE290-0303-4FE7-8AF7-3B592B4822F2}" presName="hierChild4" presStyleCnt="0"/>
      <dgm:spPr/>
    </dgm:pt>
    <dgm:pt modelId="{99522DF1-D9D7-4FBA-A349-61EAE672E2CF}" type="pres">
      <dgm:prSet presAssocID="{783FE290-0303-4FE7-8AF7-3B592B4822F2}" presName="hierChild5" presStyleCnt="0"/>
      <dgm:spPr/>
    </dgm:pt>
    <dgm:pt modelId="{A7E6F116-270F-4547-9CC0-2FA634FBA125}" type="pres">
      <dgm:prSet presAssocID="{4135ACFA-CCFC-483F-B2B9-7A4F0C12667E}" presName="hierChild5" presStyleCnt="0"/>
      <dgm:spPr/>
    </dgm:pt>
    <dgm:pt modelId="{2086F3EE-0EF7-4BCB-8856-218FC66B345F}" type="pres">
      <dgm:prSet presAssocID="{A82CA7FB-7E27-44AA-91F8-5E1800F5FFF4}" presName="Name37" presStyleLbl="parChTrans1D2" presStyleIdx="1" presStyleCnt="3"/>
      <dgm:spPr/>
    </dgm:pt>
    <dgm:pt modelId="{A1F4B911-B159-415B-A44A-7E98C2DEE1F2}" type="pres">
      <dgm:prSet presAssocID="{6A940FDE-A391-40DB-BEA3-83D16C119A0D}" presName="hierRoot2" presStyleCnt="0">
        <dgm:presLayoutVars>
          <dgm:hierBranch val="init"/>
        </dgm:presLayoutVars>
      </dgm:prSet>
      <dgm:spPr/>
    </dgm:pt>
    <dgm:pt modelId="{90145573-7FDD-453A-938A-BFB8A1B7AB80}" type="pres">
      <dgm:prSet presAssocID="{6A940FDE-A391-40DB-BEA3-83D16C119A0D}" presName="rootComposite" presStyleCnt="0"/>
      <dgm:spPr/>
    </dgm:pt>
    <dgm:pt modelId="{DA4DE48D-E196-41A3-8E73-061FAC89D1AF}" type="pres">
      <dgm:prSet presAssocID="{6A940FDE-A391-40DB-BEA3-83D16C119A0D}" presName="rootText" presStyleLbl="node2" presStyleIdx="1" presStyleCnt="3">
        <dgm:presLayoutVars>
          <dgm:chPref val="3"/>
        </dgm:presLayoutVars>
      </dgm:prSet>
      <dgm:spPr/>
    </dgm:pt>
    <dgm:pt modelId="{E2348A5C-3AD4-4607-80AD-0657FCE488AA}" type="pres">
      <dgm:prSet presAssocID="{6A940FDE-A391-40DB-BEA3-83D16C119A0D}" presName="rootConnector" presStyleLbl="node2" presStyleIdx="1" presStyleCnt="3"/>
      <dgm:spPr/>
    </dgm:pt>
    <dgm:pt modelId="{FC162F76-ADE8-4422-8127-F405A1BB7BEF}" type="pres">
      <dgm:prSet presAssocID="{6A940FDE-A391-40DB-BEA3-83D16C119A0D}" presName="hierChild4" presStyleCnt="0"/>
      <dgm:spPr/>
    </dgm:pt>
    <dgm:pt modelId="{7C1CDC3C-D93B-4E45-8944-37E1B5F9A45E}" type="pres">
      <dgm:prSet presAssocID="{86A7D335-A1BE-41ED-A39B-177232E82D55}" presName="Name37" presStyleLbl="parChTrans1D3" presStyleIdx="7" presStyleCnt="14"/>
      <dgm:spPr/>
    </dgm:pt>
    <dgm:pt modelId="{76994DA6-4E07-48C4-A03B-45CDA6FDB053}" type="pres">
      <dgm:prSet presAssocID="{BCFC7D5B-DC99-436D-885E-79E2FFD2319E}" presName="hierRoot2" presStyleCnt="0">
        <dgm:presLayoutVars>
          <dgm:hierBranch val="init"/>
        </dgm:presLayoutVars>
      </dgm:prSet>
      <dgm:spPr/>
    </dgm:pt>
    <dgm:pt modelId="{5633EC87-5626-4471-BD60-8D5017EB892E}" type="pres">
      <dgm:prSet presAssocID="{BCFC7D5B-DC99-436D-885E-79E2FFD2319E}" presName="rootComposite" presStyleCnt="0"/>
      <dgm:spPr/>
    </dgm:pt>
    <dgm:pt modelId="{1E54E616-4FA3-439D-88AE-21344F39227A}" type="pres">
      <dgm:prSet presAssocID="{BCFC7D5B-DC99-436D-885E-79E2FFD2319E}" presName="rootText" presStyleLbl="node3" presStyleIdx="7" presStyleCnt="14">
        <dgm:presLayoutVars>
          <dgm:chPref val="3"/>
        </dgm:presLayoutVars>
      </dgm:prSet>
      <dgm:spPr/>
    </dgm:pt>
    <dgm:pt modelId="{2D4A346A-9C67-4E6E-B758-1EB061B8C8BB}" type="pres">
      <dgm:prSet presAssocID="{BCFC7D5B-DC99-436D-885E-79E2FFD2319E}" presName="rootConnector" presStyleLbl="node3" presStyleIdx="7" presStyleCnt="14"/>
      <dgm:spPr/>
    </dgm:pt>
    <dgm:pt modelId="{E1000213-49E7-457C-AD1E-711DC49A5823}" type="pres">
      <dgm:prSet presAssocID="{BCFC7D5B-DC99-436D-885E-79E2FFD2319E}" presName="hierChild4" presStyleCnt="0"/>
      <dgm:spPr/>
    </dgm:pt>
    <dgm:pt modelId="{A4063DFC-029B-4E69-BDEC-EC090AD90E31}" type="pres">
      <dgm:prSet presAssocID="{BCFC7D5B-DC99-436D-885E-79E2FFD2319E}" presName="hierChild5" presStyleCnt="0"/>
      <dgm:spPr/>
    </dgm:pt>
    <dgm:pt modelId="{6E200811-8CE5-4B54-BE07-B6BEACD7D8C1}" type="pres">
      <dgm:prSet presAssocID="{AF764500-2051-4798-B046-3685BCF941D1}" presName="Name37" presStyleLbl="parChTrans1D3" presStyleIdx="8" presStyleCnt="14"/>
      <dgm:spPr/>
    </dgm:pt>
    <dgm:pt modelId="{1528861C-F282-4A94-99E7-A1CAE33A2ACB}" type="pres">
      <dgm:prSet presAssocID="{40C71374-5CFA-4966-9B83-13C98131DDEB}" presName="hierRoot2" presStyleCnt="0">
        <dgm:presLayoutVars>
          <dgm:hierBranch val="init"/>
        </dgm:presLayoutVars>
      </dgm:prSet>
      <dgm:spPr/>
    </dgm:pt>
    <dgm:pt modelId="{B2D9FD5B-6DE0-49AF-BEA2-EF666FD40CA0}" type="pres">
      <dgm:prSet presAssocID="{40C71374-5CFA-4966-9B83-13C98131DDEB}" presName="rootComposite" presStyleCnt="0"/>
      <dgm:spPr/>
    </dgm:pt>
    <dgm:pt modelId="{EA07693F-474D-482C-B1D9-D966EB786060}" type="pres">
      <dgm:prSet presAssocID="{40C71374-5CFA-4966-9B83-13C98131DDEB}" presName="rootText" presStyleLbl="node3" presStyleIdx="8" presStyleCnt="14">
        <dgm:presLayoutVars>
          <dgm:chPref val="3"/>
        </dgm:presLayoutVars>
      </dgm:prSet>
      <dgm:spPr/>
    </dgm:pt>
    <dgm:pt modelId="{8C433123-942D-4DB1-8BF7-ABBEC86D09A9}" type="pres">
      <dgm:prSet presAssocID="{40C71374-5CFA-4966-9B83-13C98131DDEB}" presName="rootConnector" presStyleLbl="node3" presStyleIdx="8" presStyleCnt="14"/>
      <dgm:spPr/>
    </dgm:pt>
    <dgm:pt modelId="{729ED778-AA73-43A5-910A-E2035ED418DE}" type="pres">
      <dgm:prSet presAssocID="{40C71374-5CFA-4966-9B83-13C98131DDEB}" presName="hierChild4" presStyleCnt="0"/>
      <dgm:spPr/>
    </dgm:pt>
    <dgm:pt modelId="{314A661C-1546-4712-91AD-B88FD9B64B44}" type="pres">
      <dgm:prSet presAssocID="{40C71374-5CFA-4966-9B83-13C98131DDEB}" presName="hierChild5" presStyleCnt="0"/>
      <dgm:spPr/>
    </dgm:pt>
    <dgm:pt modelId="{B3199286-C9C5-4CFD-9A98-B05B036BF7FC}" type="pres">
      <dgm:prSet presAssocID="{94256A05-EFB3-4006-B4CD-2F8A51E2BC87}" presName="Name37" presStyleLbl="parChTrans1D3" presStyleIdx="9" presStyleCnt="14"/>
      <dgm:spPr/>
    </dgm:pt>
    <dgm:pt modelId="{940BCCAB-F9AA-4C7F-83BE-59D69EA5C812}" type="pres">
      <dgm:prSet presAssocID="{196372E9-3779-46A1-BC54-AE2C2E494385}" presName="hierRoot2" presStyleCnt="0">
        <dgm:presLayoutVars>
          <dgm:hierBranch val="init"/>
        </dgm:presLayoutVars>
      </dgm:prSet>
      <dgm:spPr/>
    </dgm:pt>
    <dgm:pt modelId="{20D18899-D0A7-49D7-BE0E-9CAA38F3A35E}" type="pres">
      <dgm:prSet presAssocID="{196372E9-3779-46A1-BC54-AE2C2E494385}" presName="rootComposite" presStyleCnt="0"/>
      <dgm:spPr/>
    </dgm:pt>
    <dgm:pt modelId="{33D40C86-8ABD-4C60-A579-5EE530A5F639}" type="pres">
      <dgm:prSet presAssocID="{196372E9-3779-46A1-BC54-AE2C2E494385}" presName="rootText" presStyleLbl="node3" presStyleIdx="9" presStyleCnt="14">
        <dgm:presLayoutVars>
          <dgm:chPref val="3"/>
        </dgm:presLayoutVars>
      </dgm:prSet>
      <dgm:spPr/>
    </dgm:pt>
    <dgm:pt modelId="{074D413C-3388-4CBD-A08C-6355B11FE40A}" type="pres">
      <dgm:prSet presAssocID="{196372E9-3779-46A1-BC54-AE2C2E494385}" presName="rootConnector" presStyleLbl="node3" presStyleIdx="9" presStyleCnt="14"/>
      <dgm:spPr/>
    </dgm:pt>
    <dgm:pt modelId="{DE0176A8-675F-474D-ABE9-CC25FEAA546D}" type="pres">
      <dgm:prSet presAssocID="{196372E9-3779-46A1-BC54-AE2C2E494385}" presName="hierChild4" presStyleCnt="0"/>
      <dgm:spPr/>
    </dgm:pt>
    <dgm:pt modelId="{81C93DFC-6B9D-4A67-8F01-55639BE3CD86}" type="pres">
      <dgm:prSet presAssocID="{196372E9-3779-46A1-BC54-AE2C2E494385}" presName="hierChild5" presStyleCnt="0"/>
      <dgm:spPr/>
    </dgm:pt>
    <dgm:pt modelId="{1750A558-ECD1-42E0-8C3E-38A3DF24B31E}" type="pres">
      <dgm:prSet presAssocID="{6A940FDE-A391-40DB-BEA3-83D16C119A0D}" presName="hierChild5" presStyleCnt="0"/>
      <dgm:spPr/>
    </dgm:pt>
    <dgm:pt modelId="{DA12B7F8-A0FA-4EA8-8506-2A4C4CAC1E13}" type="pres">
      <dgm:prSet presAssocID="{54F3586C-9BAB-401E-9F48-28D2C51C0808}" presName="Name37" presStyleLbl="parChTrans1D2" presStyleIdx="2" presStyleCnt="3"/>
      <dgm:spPr/>
    </dgm:pt>
    <dgm:pt modelId="{9F3CB065-7404-4F71-AB45-2C509A1A329E}" type="pres">
      <dgm:prSet presAssocID="{502F124E-D215-48B9-BD53-4AB18F072899}" presName="hierRoot2" presStyleCnt="0">
        <dgm:presLayoutVars>
          <dgm:hierBranch val="init"/>
        </dgm:presLayoutVars>
      </dgm:prSet>
      <dgm:spPr/>
    </dgm:pt>
    <dgm:pt modelId="{2FBDEC57-D7AC-47FF-83E9-DDE196983355}" type="pres">
      <dgm:prSet presAssocID="{502F124E-D215-48B9-BD53-4AB18F072899}" presName="rootComposite" presStyleCnt="0"/>
      <dgm:spPr/>
    </dgm:pt>
    <dgm:pt modelId="{14E2C2B9-2C41-4700-AF89-01E5BA29CD78}" type="pres">
      <dgm:prSet presAssocID="{502F124E-D215-48B9-BD53-4AB18F072899}" presName="rootText" presStyleLbl="node2" presStyleIdx="2" presStyleCnt="3">
        <dgm:presLayoutVars>
          <dgm:chPref val="3"/>
        </dgm:presLayoutVars>
      </dgm:prSet>
      <dgm:spPr/>
    </dgm:pt>
    <dgm:pt modelId="{43F28491-DE16-4498-B8C8-6DD0B4DE2D77}" type="pres">
      <dgm:prSet presAssocID="{502F124E-D215-48B9-BD53-4AB18F072899}" presName="rootConnector" presStyleLbl="node2" presStyleIdx="2" presStyleCnt="3"/>
      <dgm:spPr/>
    </dgm:pt>
    <dgm:pt modelId="{4CA6E9F2-C500-42B8-9752-5F70161D85D4}" type="pres">
      <dgm:prSet presAssocID="{502F124E-D215-48B9-BD53-4AB18F072899}" presName="hierChild4" presStyleCnt="0"/>
      <dgm:spPr/>
    </dgm:pt>
    <dgm:pt modelId="{B5F87027-C554-419D-A6C6-68E1F885FE25}" type="pres">
      <dgm:prSet presAssocID="{C7F04DFC-734D-4CD7-AB55-EAB20FE113BF}" presName="Name37" presStyleLbl="parChTrans1D3" presStyleIdx="10" presStyleCnt="14"/>
      <dgm:spPr/>
    </dgm:pt>
    <dgm:pt modelId="{D41842B3-2641-4593-8780-87807B86C77D}" type="pres">
      <dgm:prSet presAssocID="{E01F094E-F1B3-4EE7-960D-D5DBD5DF408E}" presName="hierRoot2" presStyleCnt="0">
        <dgm:presLayoutVars>
          <dgm:hierBranch val="init"/>
        </dgm:presLayoutVars>
      </dgm:prSet>
      <dgm:spPr/>
    </dgm:pt>
    <dgm:pt modelId="{1670610A-24E3-442D-9972-3BF5D5D36321}" type="pres">
      <dgm:prSet presAssocID="{E01F094E-F1B3-4EE7-960D-D5DBD5DF408E}" presName="rootComposite" presStyleCnt="0"/>
      <dgm:spPr/>
    </dgm:pt>
    <dgm:pt modelId="{4CA854D9-C771-4785-B7D0-892ADBA3C529}" type="pres">
      <dgm:prSet presAssocID="{E01F094E-F1B3-4EE7-960D-D5DBD5DF408E}" presName="rootText" presStyleLbl="node3" presStyleIdx="10" presStyleCnt="14">
        <dgm:presLayoutVars>
          <dgm:chPref val="3"/>
        </dgm:presLayoutVars>
      </dgm:prSet>
      <dgm:spPr/>
    </dgm:pt>
    <dgm:pt modelId="{19B7DA57-DA8A-4F4D-85D6-32770F97450D}" type="pres">
      <dgm:prSet presAssocID="{E01F094E-F1B3-4EE7-960D-D5DBD5DF408E}" presName="rootConnector" presStyleLbl="node3" presStyleIdx="10" presStyleCnt="14"/>
      <dgm:spPr/>
    </dgm:pt>
    <dgm:pt modelId="{CE06BE50-6DBF-4FE9-B656-B14984059713}" type="pres">
      <dgm:prSet presAssocID="{E01F094E-F1B3-4EE7-960D-D5DBD5DF408E}" presName="hierChild4" presStyleCnt="0"/>
      <dgm:spPr/>
    </dgm:pt>
    <dgm:pt modelId="{B3EC7A85-E0CD-425A-89B1-FE0FA02BDC51}" type="pres">
      <dgm:prSet presAssocID="{E01F094E-F1B3-4EE7-960D-D5DBD5DF408E}" presName="hierChild5" presStyleCnt="0"/>
      <dgm:spPr/>
    </dgm:pt>
    <dgm:pt modelId="{0A146671-FF77-4E59-A34E-CAEE2FD89DA3}" type="pres">
      <dgm:prSet presAssocID="{253E7B2B-8881-466E-8B61-11769E81B33C}" presName="Name37" presStyleLbl="parChTrans1D3" presStyleIdx="11" presStyleCnt="14"/>
      <dgm:spPr/>
    </dgm:pt>
    <dgm:pt modelId="{ADE28CE5-3589-4639-BB46-53A49E288484}" type="pres">
      <dgm:prSet presAssocID="{7831E525-EC4C-4FFD-B39C-55414156E24C}" presName="hierRoot2" presStyleCnt="0">
        <dgm:presLayoutVars>
          <dgm:hierBranch val="init"/>
        </dgm:presLayoutVars>
      </dgm:prSet>
      <dgm:spPr/>
    </dgm:pt>
    <dgm:pt modelId="{4617F43B-7DAE-4AFC-9854-71757D3E3496}" type="pres">
      <dgm:prSet presAssocID="{7831E525-EC4C-4FFD-B39C-55414156E24C}" presName="rootComposite" presStyleCnt="0"/>
      <dgm:spPr/>
    </dgm:pt>
    <dgm:pt modelId="{D20B2AD5-7DBF-4359-920A-1C17CC010494}" type="pres">
      <dgm:prSet presAssocID="{7831E525-EC4C-4FFD-B39C-55414156E24C}" presName="rootText" presStyleLbl="node3" presStyleIdx="11" presStyleCnt="14">
        <dgm:presLayoutVars>
          <dgm:chPref val="3"/>
        </dgm:presLayoutVars>
      </dgm:prSet>
      <dgm:spPr/>
    </dgm:pt>
    <dgm:pt modelId="{8C66D322-0E46-4E4A-A4AB-15F9CCF10FD5}" type="pres">
      <dgm:prSet presAssocID="{7831E525-EC4C-4FFD-B39C-55414156E24C}" presName="rootConnector" presStyleLbl="node3" presStyleIdx="11" presStyleCnt="14"/>
      <dgm:spPr/>
    </dgm:pt>
    <dgm:pt modelId="{23F45AD3-36F8-4C09-B4D3-5366205DDC92}" type="pres">
      <dgm:prSet presAssocID="{7831E525-EC4C-4FFD-B39C-55414156E24C}" presName="hierChild4" presStyleCnt="0"/>
      <dgm:spPr/>
    </dgm:pt>
    <dgm:pt modelId="{386506B5-C52E-40DE-98CD-B74D29FEC173}" type="pres">
      <dgm:prSet presAssocID="{7831E525-EC4C-4FFD-B39C-55414156E24C}" presName="hierChild5" presStyleCnt="0"/>
      <dgm:spPr/>
    </dgm:pt>
    <dgm:pt modelId="{F2A9A92E-59D5-45C9-8D64-77820F041A4D}" type="pres">
      <dgm:prSet presAssocID="{10C2E751-0CFF-4A79-8B80-6F1838B4A020}" presName="Name37" presStyleLbl="parChTrans1D3" presStyleIdx="12" presStyleCnt="14"/>
      <dgm:spPr/>
    </dgm:pt>
    <dgm:pt modelId="{B0FAC726-1EE5-419D-B408-D9EEE69E83BC}" type="pres">
      <dgm:prSet presAssocID="{189A4C6E-E470-41DD-B0CC-F9D125024C9C}" presName="hierRoot2" presStyleCnt="0">
        <dgm:presLayoutVars>
          <dgm:hierBranch val="init"/>
        </dgm:presLayoutVars>
      </dgm:prSet>
      <dgm:spPr/>
    </dgm:pt>
    <dgm:pt modelId="{7D5F918A-1507-494B-A035-1C16AC625419}" type="pres">
      <dgm:prSet presAssocID="{189A4C6E-E470-41DD-B0CC-F9D125024C9C}" presName="rootComposite" presStyleCnt="0"/>
      <dgm:spPr/>
    </dgm:pt>
    <dgm:pt modelId="{1D1E876C-6A38-4614-9CA0-B2A6DF5A3307}" type="pres">
      <dgm:prSet presAssocID="{189A4C6E-E470-41DD-B0CC-F9D125024C9C}" presName="rootText" presStyleLbl="node3" presStyleIdx="12" presStyleCnt="14">
        <dgm:presLayoutVars>
          <dgm:chPref val="3"/>
        </dgm:presLayoutVars>
      </dgm:prSet>
      <dgm:spPr/>
    </dgm:pt>
    <dgm:pt modelId="{73AE1DD9-17BE-4017-AC84-37B45AEACDBD}" type="pres">
      <dgm:prSet presAssocID="{189A4C6E-E470-41DD-B0CC-F9D125024C9C}" presName="rootConnector" presStyleLbl="node3" presStyleIdx="12" presStyleCnt="14"/>
      <dgm:spPr/>
    </dgm:pt>
    <dgm:pt modelId="{5304C0D2-F652-459E-9188-739A58A84A92}" type="pres">
      <dgm:prSet presAssocID="{189A4C6E-E470-41DD-B0CC-F9D125024C9C}" presName="hierChild4" presStyleCnt="0"/>
      <dgm:spPr/>
    </dgm:pt>
    <dgm:pt modelId="{614BAB19-EF3A-45D8-B124-9A41550121C9}" type="pres">
      <dgm:prSet presAssocID="{189A4C6E-E470-41DD-B0CC-F9D125024C9C}" presName="hierChild5" presStyleCnt="0"/>
      <dgm:spPr/>
    </dgm:pt>
    <dgm:pt modelId="{37443BEB-7F27-477C-8006-D0CDF9A69C43}" type="pres">
      <dgm:prSet presAssocID="{06041746-C156-419F-A342-45ADA308D341}" presName="Name37" presStyleLbl="parChTrans1D3" presStyleIdx="13" presStyleCnt="14"/>
      <dgm:spPr/>
    </dgm:pt>
    <dgm:pt modelId="{37E990FD-205C-491D-B0D5-0BF66E9151C8}" type="pres">
      <dgm:prSet presAssocID="{7270C9D1-0E92-4557-9DFB-4CF87D453C30}" presName="hierRoot2" presStyleCnt="0">
        <dgm:presLayoutVars>
          <dgm:hierBranch val="init"/>
        </dgm:presLayoutVars>
      </dgm:prSet>
      <dgm:spPr/>
    </dgm:pt>
    <dgm:pt modelId="{C72615F2-29BF-48CD-B829-90E1CE39C3FC}" type="pres">
      <dgm:prSet presAssocID="{7270C9D1-0E92-4557-9DFB-4CF87D453C30}" presName="rootComposite" presStyleCnt="0"/>
      <dgm:spPr/>
    </dgm:pt>
    <dgm:pt modelId="{E5D50E7B-7952-4186-85E7-5C01DD0212FD}" type="pres">
      <dgm:prSet presAssocID="{7270C9D1-0E92-4557-9DFB-4CF87D453C30}" presName="rootText" presStyleLbl="node3" presStyleIdx="13" presStyleCnt="14">
        <dgm:presLayoutVars>
          <dgm:chPref val="3"/>
        </dgm:presLayoutVars>
      </dgm:prSet>
      <dgm:spPr/>
    </dgm:pt>
    <dgm:pt modelId="{98187B9E-B27C-410C-A2E4-C7BBD1BA668B}" type="pres">
      <dgm:prSet presAssocID="{7270C9D1-0E92-4557-9DFB-4CF87D453C30}" presName="rootConnector" presStyleLbl="node3" presStyleIdx="13" presStyleCnt="14"/>
      <dgm:spPr/>
    </dgm:pt>
    <dgm:pt modelId="{87FCA0AA-B0BF-405B-9868-57EEE9D9AC68}" type="pres">
      <dgm:prSet presAssocID="{7270C9D1-0E92-4557-9DFB-4CF87D453C30}" presName="hierChild4" presStyleCnt="0"/>
      <dgm:spPr/>
    </dgm:pt>
    <dgm:pt modelId="{F941E28D-E79E-4DA3-8D43-6899A12A5D6F}" type="pres">
      <dgm:prSet presAssocID="{7270C9D1-0E92-4557-9DFB-4CF87D453C30}" presName="hierChild5" presStyleCnt="0"/>
      <dgm:spPr/>
    </dgm:pt>
    <dgm:pt modelId="{88D32107-DA48-4B1F-9178-358185625C6F}" type="pres">
      <dgm:prSet presAssocID="{502F124E-D215-48B9-BD53-4AB18F072899}" presName="hierChild5" presStyleCnt="0"/>
      <dgm:spPr/>
    </dgm:pt>
    <dgm:pt modelId="{D70FDC41-A55A-43A9-881E-82B390DD3170}" type="pres">
      <dgm:prSet presAssocID="{A202BD3A-D290-4635-94A6-3F0833CD7796}" presName="hierChild3" presStyleCnt="0"/>
      <dgm:spPr/>
    </dgm:pt>
  </dgm:ptLst>
  <dgm:cxnLst>
    <dgm:cxn modelId="{EF360807-B23F-41FF-A5B2-1D33A9F50CCE}" type="presOf" srcId="{639B8B5C-01B1-4783-AC06-C91B29C79342}" destId="{9FEFB7F6-3668-44A2-9F4F-776946448D66}" srcOrd="0" destOrd="0" presId="urn:microsoft.com/office/officeart/2005/8/layout/orgChart1"/>
    <dgm:cxn modelId="{734CD808-E494-49F8-9607-DE92CB474D11}" type="presOf" srcId="{783FE290-0303-4FE7-8AF7-3B592B4822F2}" destId="{EA275AE2-7050-412D-BD38-50B74094758C}" srcOrd="0" destOrd="0" presId="urn:microsoft.com/office/officeart/2005/8/layout/orgChart1"/>
    <dgm:cxn modelId="{52434814-46BB-4101-A8D9-B37E26853FED}" srcId="{A202BD3A-D290-4635-94A6-3F0833CD7796}" destId="{502F124E-D215-48B9-BD53-4AB18F072899}" srcOrd="2" destOrd="0" parTransId="{54F3586C-9BAB-401E-9F48-28D2C51C0808}" sibTransId="{FB631671-65C7-440F-9574-AA724D8E92F7}"/>
    <dgm:cxn modelId="{42D70B19-2878-4470-ACE6-91667764716D}" srcId="{6A940FDE-A391-40DB-BEA3-83D16C119A0D}" destId="{196372E9-3779-46A1-BC54-AE2C2E494385}" srcOrd="2" destOrd="0" parTransId="{94256A05-EFB3-4006-B4CD-2F8A51E2BC87}" sibTransId="{1D344577-9D59-4F27-A9B8-F1015239DD6A}"/>
    <dgm:cxn modelId="{03AC481A-EDEF-419E-9B79-BD7240806BD7}" type="presOf" srcId="{7831E525-EC4C-4FFD-B39C-55414156E24C}" destId="{8C66D322-0E46-4E4A-A4AB-15F9CCF10FD5}" srcOrd="1" destOrd="0" presId="urn:microsoft.com/office/officeart/2005/8/layout/orgChart1"/>
    <dgm:cxn modelId="{BA06531B-F61B-4F30-8844-1FEADFA62945}" srcId="{502F124E-D215-48B9-BD53-4AB18F072899}" destId="{E01F094E-F1B3-4EE7-960D-D5DBD5DF408E}" srcOrd="0" destOrd="0" parTransId="{C7F04DFC-734D-4CD7-AB55-EAB20FE113BF}" sibTransId="{E95C98D8-B4F3-44D2-8AA6-979A8A432F9E}"/>
    <dgm:cxn modelId="{633D681E-7777-40E8-A114-7B2721EB7EA2}" type="presOf" srcId="{06041746-C156-419F-A342-45ADA308D341}" destId="{37443BEB-7F27-477C-8006-D0CDF9A69C43}" srcOrd="0" destOrd="0" presId="urn:microsoft.com/office/officeart/2005/8/layout/orgChart1"/>
    <dgm:cxn modelId="{31D6A420-589B-4644-85BC-1F73B071D9EA}" type="presOf" srcId="{6A940FDE-A391-40DB-BEA3-83D16C119A0D}" destId="{DA4DE48D-E196-41A3-8E73-061FAC89D1AF}" srcOrd="0" destOrd="0" presId="urn:microsoft.com/office/officeart/2005/8/layout/orgChart1"/>
    <dgm:cxn modelId="{A47C6C25-8F6B-484C-8A0C-E8A0CA2188E9}" srcId="{4135ACFA-CCFC-483F-B2B9-7A4F0C12667E}" destId="{783FE290-0303-4FE7-8AF7-3B592B4822F2}" srcOrd="6" destOrd="0" parTransId="{5E74CE46-181F-4745-BD70-B98F82751495}" sibTransId="{C2874E7E-9615-44BA-BE99-0C97C9300168}"/>
    <dgm:cxn modelId="{BEE9792A-BE9A-4BF0-BF69-36140FCDA5B5}" srcId="{502F124E-D215-48B9-BD53-4AB18F072899}" destId="{7270C9D1-0E92-4557-9DFB-4CF87D453C30}" srcOrd="3" destOrd="0" parTransId="{06041746-C156-419F-A342-45ADA308D341}" sibTransId="{CDCB0CC0-462F-4ED4-9021-EC3EC536BFE8}"/>
    <dgm:cxn modelId="{AFD8BD2C-B222-4AE4-9195-D37A560482EC}" type="presOf" srcId="{10C2E751-0CFF-4A79-8B80-6F1838B4A020}" destId="{F2A9A92E-59D5-45C9-8D64-77820F041A4D}" srcOrd="0" destOrd="0" presId="urn:microsoft.com/office/officeart/2005/8/layout/orgChart1"/>
    <dgm:cxn modelId="{398CA630-A1D9-4645-9216-0CD993433B35}" type="presOf" srcId="{502F124E-D215-48B9-BD53-4AB18F072899}" destId="{43F28491-DE16-4498-B8C8-6DD0B4DE2D77}" srcOrd="1" destOrd="0" presId="urn:microsoft.com/office/officeart/2005/8/layout/orgChart1"/>
    <dgm:cxn modelId="{FDF6C034-7C83-4F64-8FEB-8FE2713FBFC5}" type="presOf" srcId="{12B15348-E8D1-4F22-9AC9-DB3C3016F7F0}" destId="{92F2EB2B-032D-4D53-93B7-243A8CCD0B55}" srcOrd="0" destOrd="0" presId="urn:microsoft.com/office/officeart/2005/8/layout/orgChart1"/>
    <dgm:cxn modelId="{C899B038-4CEE-4D32-B796-5C5C35A5FDCD}" srcId="{4135ACFA-CCFC-483F-B2B9-7A4F0C12667E}" destId="{5307CD39-7DA3-45F7-AA62-53E5C57EA618}" srcOrd="2" destOrd="0" parTransId="{95E0D5BD-7000-40A1-B80F-850851B4CCC1}" sibTransId="{550D7AB6-09C8-46DB-9774-596EC79985B2}"/>
    <dgm:cxn modelId="{48F6A039-AB2F-4A40-B611-3D18578C4C58}" type="presOf" srcId="{BCFC7D5B-DC99-436D-885E-79E2FFD2319E}" destId="{1E54E616-4FA3-439D-88AE-21344F39227A}" srcOrd="0" destOrd="0" presId="urn:microsoft.com/office/officeart/2005/8/layout/orgChart1"/>
    <dgm:cxn modelId="{E0DBE73B-A291-4E10-BA2D-7F3E69AA400B}" srcId="{4135ACFA-CCFC-483F-B2B9-7A4F0C12667E}" destId="{D0C2974A-04A5-4F71-AEFE-D1ECA537610F}" srcOrd="0" destOrd="0" parTransId="{8ABC99F5-82BB-4D04-B1F7-5FB3D6B39663}" sibTransId="{24E3544D-6633-4923-9452-01E83CFB1813}"/>
    <dgm:cxn modelId="{8BAEDC3D-14DE-4E5D-8B2E-31D705B2E615}" type="presOf" srcId="{BCFC7D5B-DC99-436D-885E-79E2FFD2319E}" destId="{2D4A346A-9C67-4E6E-B758-1EB061B8C8BB}" srcOrd="1" destOrd="0" presId="urn:microsoft.com/office/officeart/2005/8/layout/orgChart1"/>
    <dgm:cxn modelId="{0B50145B-DC8C-4EED-9520-3054E1542698}" type="presOf" srcId="{54F3586C-9BAB-401E-9F48-28D2C51C0808}" destId="{DA12B7F8-A0FA-4EA8-8506-2A4C4CAC1E13}" srcOrd="0" destOrd="0" presId="urn:microsoft.com/office/officeart/2005/8/layout/orgChart1"/>
    <dgm:cxn modelId="{2210855C-E2E5-40A6-9B50-545B0CD1284A}" type="presOf" srcId="{6A940FDE-A391-40DB-BEA3-83D16C119A0D}" destId="{E2348A5C-3AD4-4607-80AD-0657FCE488AA}" srcOrd="1" destOrd="0" presId="urn:microsoft.com/office/officeart/2005/8/layout/orgChart1"/>
    <dgm:cxn modelId="{F588C85D-A4C6-4CBB-9A36-8DFB8AAD1FDB}" type="presOf" srcId="{7831E525-EC4C-4FFD-B39C-55414156E24C}" destId="{D20B2AD5-7DBF-4359-920A-1C17CC010494}" srcOrd="0" destOrd="0" presId="urn:microsoft.com/office/officeart/2005/8/layout/orgChart1"/>
    <dgm:cxn modelId="{1C391E5E-71BB-42A8-88B6-6C1BC1D0D2A9}" srcId="{4135ACFA-CCFC-483F-B2B9-7A4F0C12667E}" destId="{1852D2A1-96A5-42E5-9F4A-61EB5D5E2A55}" srcOrd="1" destOrd="0" parTransId="{890963DB-6E92-40E9-AA1B-BC6CCF88E9B0}" sibTransId="{CF4DF5C5-F944-4806-922D-D6B8F66BF06C}"/>
    <dgm:cxn modelId="{28320741-41E2-4D9A-AABB-F63A301FF88B}" type="presOf" srcId="{5E74CE46-181F-4745-BD70-B98F82751495}" destId="{B710A3DF-7FD5-41CD-B1D9-815831CF52EF}" srcOrd="0" destOrd="0" presId="urn:microsoft.com/office/officeart/2005/8/layout/orgChart1"/>
    <dgm:cxn modelId="{06289C61-1934-4FE4-B030-F2DBBEDD9CD8}" type="presOf" srcId="{1852D2A1-96A5-42E5-9F4A-61EB5D5E2A55}" destId="{EAD831E9-5A26-42FE-A3DC-34D49C90E626}" srcOrd="0" destOrd="0" presId="urn:microsoft.com/office/officeart/2005/8/layout/orgChart1"/>
    <dgm:cxn modelId="{78D49D62-4B29-4D93-88AA-A77D44C5CB40}" type="presOf" srcId="{502F124E-D215-48B9-BD53-4AB18F072899}" destId="{14E2C2B9-2C41-4700-AF89-01E5BA29CD78}" srcOrd="0" destOrd="0" presId="urn:microsoft.com/office/officeart/2005/8/layout/orgChart1"/>
    <dgm:cxn modelId="{7D6EE762-501F-4D6D-B99A-52EEC39D0D12}" type="presOf" srcId="{1852D2A1-96A5-42E5-9F4A-61EB5D5E2A55}" destId="{CBFDE90F-9BE2-4566-BF5A-E6555DCB50A2}" srcOrd="1" destOrd="0" presId="urn:microsoft.com/office/officeart/2005/8/layout/orgChart1"/>
    <dgm:cxn modelId="{A07F0D67-8F54-4215-8E0F-28724F8789B4}" type="presOf" srcId="{D0C2974A-04A5-4F71-AEFE-D1ECA537610F}" destId="{4C53C8C2-A7DE-47E0-967B-AD12F58EFB1A}" srcOrd="1" destOrd="0" presId="urn:microsoft.com/office/officeart/2005/8/layout/orgChart1"/>
    <dgm:cxn modelId="{4AA1F848-013C-4B8F-9AD5-E2C907879729}" srcId="{A202BD3A-D290-4635-94A6-3F0833CD7796}" destId="{6A940FDE-A391-40DB-BEA3-83D16C119A0D}" srcOrd="1" destOrd="0" parTransId="{A82CA7FB-7E27-44AA-91F8-5E1800F5FFF4}" sibTransId="{6223E5E3-38C5-437E-B8F8-FE46C2FD0C55}"/>
    <dgm:cxn modelId="{C22CE46B-EF41-4278-974D-4007E647F296}" type="presOf" srcId="{A82CA7FB-7E27-44AA-91F8-5E1800F5FFF4}" destId="{2086F3EE-0EF7-4BCB-8856-218FC66B345F}" srcOrd="0" destOrd="0" presId="urn:microsoft.com/office/officeart/2005/8/layout/orgChart1"/>
    <dgm:cxn modelId="{A778A06C-0836-45D1-8900-3F90FF721C9B}" type="presOf" srcId="{95E0D5BD-7000-40A1-B80F-850851B4CCC1}" destId="{12CA1D57-F545-4E24-868F-6DAF28A9CE17}" srcOrd="0" destOrd="0" presId="urn:microsoft.com/office/officeart/2005/8/layout/orgChart1"/>
    <dgm:cxn modelId="{D04DCD4E-A6C1-45D1-ACD2-B37B54C8B40A}" srcId="{4135ACFA-CCFC-483F-B2B9-7A4F0C12667E}" destId="{4AD46244-3F00-4617-B596-6CEA469CD6CA}" srcOrd="4" destOrd="0" parTransId="{12B15348-E8D1-4F22-9AC9-DB3C3016F7F0}" sibTransId="{43DEB860-0361-4719-B840-AD5E70966830}"/>
    <dgm:cxn modelId="{28F7D776-1E39-49AC-8016-8C151FBD1CE8}" type="presOf" srcId="{4135ACFA-CCFC-483F-B2B9-7A4F0C12667E}" destId="{01B0F52F-8651-4129-ABC9-A6AD3E5A705B}" srcOrd="0" destOrd="0" presId="urn:microsoft.com/office/officeart/2005/8/layout/orgChart1"/>
    <dgm:cxn modelId="{17BD5279-9E4F-424D-9513-781A28CBF094}" type="presOf" srcId="{189A4C6E-E470-41DD-B0CC-F9D125024C9C}" destId="{1D1E876C-6A38-4614-9CA0-B2A6DF5A3307}" srcOrd="0" destOrd="0" presId="urn:microsoft.com/office/officeart/2005/8/layout/orgChart1"/>
    <dgm:cxn modelId="{6F51E77C-9C85-4078-BCDC-C48B7AF24482}" type="presOf" srcId="{196372E9-3779-46A1-BC54-AE2C2E494385}" destId="{074D413C-3388-4CBD-A08C-6355B11FE40A}" srcOrd="1" destOrd="0" presId="urn:microsoft.com/office/officeart/2005/8/layout/orgChart1"/>
    <dgm:cxn modelId="{4D150681-A437-4D57-8E24-6CD3E1A55B4A}" type="presOf" srcId="{A202BD3A-D290-4635-94A6-3F0833CD7796}" destId="{AE979F45-B447-4224-AE1B-5B494926EA80}" srcOrd="0" destOrd="0" presId="urn:microsoft.com/office/officeart/2005/8/layout/orgChart1"/>
    <dgm:cxn modelId="{A3B0A284-A0FA-4D29-9990-B21C263B1C80}" type="presOf" srcId="{A202BD3A-D290-4635-94A6-3F0833CD7796}" destId="{F70F8067-1231-429A-B697-1251CD1FFFB5}" srcOrd="1" destOrd="0" presId="urn:microsoft.com/office/officeart/2005/8/layout/orgChart1"/>
    <dgm:cxn modelId="{031A7D86-306B-422F-ADC3-73B7154E5E5A}" srcId="{6A940FDE-A391-40DB-BEA3-83D16C119A0D}" destId="{40C71374-5CFA-4966-9B83-13C98131DDEB}" srcOrd="1" destOrd="0" parTransId="{AF764500-2051-4798-B046-3685BCF941D1}" sibTransId="{E7A6E780-E4A7-4CAE-858A-205667A1E57B}"/>
    <dgm:cxn modelId="{B495078C-AE4A-456D-8851-7AF146B72D84}" type="presOf" srcId="{890963DB-6E92-40E9-AA1B-BC6CCF88E9B0}" destId="{BFC32B0B-EA1D-4F9D-8FE3-86A6B5B4BED0}" srcOrd="0" destOrd="0" presId="urn:microsoft.com/office/officeart/2005/8/layout/orgChart1"/>
    <dgm:cxn modelId="{3961DA8C-C582-4E91-BB6C-B3CB8886EC98}" type="presOf" srcId="{86A7D335-A1BE-41ED-A39B-177232E82D55}" destId="{7C1CDC3C-D93B-4E45-8944-37E1B5F9A45E}" srcOrd="0" destOrd="0" presId="urn:microsoft.com/office/officeart/2005/8/layout/orgChart1"/>
    <dgm:cxn modelId="{02E27391-078D-4F59-AC4B-F5A8EE5578FF}" type="presOf" srcId="{4135ACFA-CCFC-483F-B2B9-7A4F0C12667E}" destId="{74C4B3A5-B2C8-4734-A858-B0CD05CEA9AA}" srcOrd="1" destOrd="0" presId="urn:microsoft.com/office/officeart/2005/8/layout/orgChart1"/>
    <dgm:cxn modelId="{51F1C791-9B24-49D8-AE0A-D941C9FBECA7}" type="presOf" srcId="{015D1E51-3EA0-4B52-83A5-1860F8365A9C}" destId="{48139801-0456-4890-A0DF-ED1A0F677B1C}" srcOrd="0" destOrd="0" presId="urn:microsoft.com/office/officeart/2005/8/layout/orgChart1"/>
    <dgm:cxn modelId="{AB834E92-7A1B-4742-A3C8-125549DD783A}" type="presOf" srcId="{639B8B5C-01B1-4783-AC06-C91B29C79342}" destId="{1DF5915D-EC5B-473C-8A9C-CB2EF99D9B12}" srcOrd="1" destOrd="0" presId="urn:microsoft.com/office/officeart/2005/8/layout/orgChart1"/>
    <dgm:cxn modelId="{EB1C9594-8EFA-44CD-8862-A515FA82FD1D}" type="presOf" srcId="{5307CD39-7DA3-45F7-AA62-53E5C57EA618}" destId="{1DB1FAC9-5C89-4B01-B028-FF9A1F0F8184}" srcOrd="0" destOrd="0" presId="urn:microsoft.com/office/officeart/2005/8/layout/orgChart1"/>
    <dgm:cxn modelId="{85CAB399-389F-4EED-B030-DAD13A33E87E}" srcId="{502F124E-D215-48B9-BD53-4AB18F072899}" destId="{189A4C6E-E470-41DD-B0CC-F9D125024C9C}" srcOrd="2" destOrd="0" parTransId="{10C2E751-0CFF-4A79-8B80-6F1838B4A020}" sibTransId="{D43A7A86-045F-49DF-AAF3-B9ED6C792D0D}"/>
    <dgm:cxn modelId="{284D6E9B-7C81-4A23-BC08-410AB2E3A8A2}" type="presOf" srcId="{94256A05-EFB3-4006-B4CD-2F8A51E2BC87}" destId="{B3199286-C9C5-4CFD-9A98-B05B036BF7FC}" srcOrd="0" destOrd="0" presId="urn:microsoft.com/office/officeart/2005/8/layout/orgChart1"/>
    <dgm:cxn modelId="{5E2CB1A0-43D2-416B-9123-CD3018482C55}" srcId="{4135ACFA-CCFC-483F-B2B9-7A4F0C12667E}" destId="{D29650D3-6100-4483-B2EA-87BB61190813}" srcOrd="5" destOrd="0" parTransId="{D4F6F164-7BF9-4C40-A427-E8C40405DFA0}" sibTransId="{DA21DFE8-598D-462C-B7AC-545F5EB2FDA2}"/>
    <dgm:cxn modelId="{404EF5A0-1283-4526-9106-B0AD966025DA}" srcId="{015D1E51-3EA0-4B52-83A5-1860F8365A9C}" destId="{A202BD3A-D290-4635-94A6-3F0833CD7796}" srcOrd="0" destOrd="0" parTransId="{D4DCC397-1893-4E16-9AD6-C90A471AAE42}" sibTransId="{5F2856E1-4C52-411B-AD0D-217E56E1A364}"/>
    <dgm:cxn modelId="{53F80BA2-7B3D-4037-B6FE-634D48271E3B}" type="presOf" srcId="{40C71374-5CFA-4966-9B83-13C98131DDEB}" destId="{EA07693F-474D-482C-B1D9-D966EB786060}" srcOrd="0" destOrd="0" presId="urn:microsoft.com/office/officeart/2005/8/layout/orgChart1"/>
    <dgm:cxn modelId="{A3343EA3-C6BE-468F-9862-8AE3E927B71F}" type="presOf" srcId="{381DA360-06C6-4BC5-9FCD-BD17266F854F}" destId="{79668C3B-8592-4435-88F2-C31256F102BD}" srcOrd="0" destOrd="0" presId="urn:microsoft.com/office/officeart/2005/8/layout/orgChart1"/>
    <dgm:cxn modelId="{A1930FAA-CFF6-4665-AE54-D9FAC7F4D55F}" type="presOf" srcId="{189A4C6E-E470-41DD-B0CC-F9D125024C9C}" destId="{73AE1DD9-17BE-4017-AC84-37B45AEACDBD}" srcOrd="1" destOrd="0" presId="urn:microsoft.com/office/officeart/2005/8/layout/orgChart1"/>
    <dgm:cxn modelId="{DFA830AE-BB17-4333-8B7E-A51F775CE9E3}" type="presOf" srcId="{40C71374-5CFA-4966-9B83-13C98131DDEB}" destId="{8C433123-942D-4DB1-8BF7-ABBEC86D09A9}" srcOrd="1" destOrd="0" presId="urn:microsoft.com/office/officeart/2005/8/layout/orgChart1"/>
    <dgm:cxn modelId="{CB4E9CB0-4038-46AC-875D-D9529B1F9BC5}" srcId="{A202BD3A-D290-4635-94A6-3F0833CD7796}" destId="{4135ACFA-CCFC-483F-B2B9-7A4F0C12667E}" srcOrd="0" destOrd="0" parTransId="{381DA360-06C6-4BC5-9FCD-BD17266F854F}" sibTransId="{5E7C2193-8D52-4DC3-BB96-C84BCD3A7C70}"/>
    <dgm:cxn modelId="{0A7C54B5-8C2F-4E4C-B181-FE382C5459AE}" type="presOf" srcId="{196372E9-3779-46A1-BC54-AE2C2E494385}" destId="{33D40C86-8ABD-4C60-A579-5EE530A5F639}" srcOrd="0" destOrd="0" presId="urn:microsoft.com/office/officeart/2005/8/layout/orgChart1"/>
    <dgm:cxn modelId="{AE9080B5-327B-4842-9D6B-DF79EE8CD7D3}" srcId="{4135ACFA-CCFC-483F-B2B9-7A4F0C12667E}" destId="{639B8B5C-01B1-4783-AC06-C91B29C79342}" srcOrd="3" destOrd="0" parTransId="{7C30ACA2-0241-43F8-A3BA-5DE89A325C38}" sibTransId="{A7D435EE-7D10-4368-9742-DF8BE326A11A}"/>
    <dgm:cxn modelId="{5386BFB6-B76A-459D-82B9-37F6E4744D77}" type="presOf" srcId="{AF764500-2051-4798-B046-3685BCF941D1}" destId="{6E200811-8CE5-4B54-BE07-B6BEACD7D8C1}" srcOrd="0" destOrd="0" presId="urn:microsoft.com/office/officeart/2005/8/layout/orgChart1"/>
    <dgm:cxn modelId="{BFCE1DB8-CABD-406B-B390-6D0F997AFB97}" type="presOf" srcId="{7C30ACA2-0241-43F8-A3BA-5DE89A325C38}" destId="{44456682-5633-4DBF-AB3A-E7A9D541AEF1}" srcOrd="0" destOrd="0" presId="urn:microsoft.com/office/officeart/2005/8/layout/orgChart1"/>
    <dgm:cxn modelId="{12F6CEB9-7E69-4C69-B5AC-96B625249024}" type="presOf" srcId="{7270C9D1-0E92-4557-9DFB-4CF87D453C30}" destId="{98187B9E-B27C-410C-A2E4-C7BBD1BA668B}" srcOrd="1" destOrd="0" presId="urn:microsoft.com/office/officeart/2005/8/layout/orgChart1"/>
    <dgm:cxn modelId="{DBBC31C5-F6A4-41E3-AC3F-7C027A661025}" srcId="{6A940FDE-A391-40DB-BEA3-83D16C119A0D}" destId="{BCFC7D5B-DC99-436D-885E-79E2FFD2319E}" srcOrd="0" destOrd="0" parTransId="{86A7D335-A1BE-41ED-A39B-177232E82D55}" sibTransId="{32994ED7-2B91-44BD-8048-9EFDE826B908}"/>
    <dgm:cxn modelId="{9B9033C6-9648-4A22-A797-24E1108EF961}" type="presOf" srcId="{5307CD39-7DA3-45F7-AA62-53E5C57EA618}" destId="{E170E138-F6A7-4F12-9F59-9CA884CEBB2D}" srcOrd="1" destOrd="0" presId="urn:microsoft.com/office/officeart/2005/8/layout/orgChart1"/>
    <dgm:cxn modelId="{43E263C9-97FB-44BF-844F-DECA6121E0FF}" type="presOf" srcId="{D0C2974A-04A5-4F71-AEFE-D1ECA537610F}" destId="{3DD5F137-5774-43EA-9EA7-1D91428E0DEA}" srcOrd="0" destOrd="0" presId="urn:microsoft.com/office/officeart/2005/8/layout/orgChart1"/>
    <dgm:cxn modelId="{13DCFED0-BE9C-4C88-AFCC-43361AF6A509}" type="presOf" srcId="{E01F094E-F1B3-4EE7-960D-D5DBD5DF408E}" destId="{19B7DA57-DA8A-4F4D-85D6-32770F97450D}" srcOrd="1" destOrd="0" presId="urn:microsoft.com/office/officeart/2005/8/layout/orgChart1"/>
    <dgm:cxn modelId="{284659D3-DA8D-4831-A1E6-02516999A4E2}" type="presOf" srcId="{D29650D3-6100-4483-B2EA-87BB61190813}" destId="{50CF9247-5B2E-43D8-ACCE-51FEEE0090A3}" srcOrd="0" destOrd="0" presId="urn:microsoft.com/office/officeart/2005/8/layout/orgChart1"/>
    <dgm:cxn modelId="{B72420DC-FF0F-469B-842A-DCEDEC80F1F4}" type="presOf" srcId="{E01F094E-F1B3-4EE7-960D-D5DBD5DF408E}" destId="{4CA854D9-C771-4785-B7D0-892ADBA3C529}" srcOrd="0" destOrd="0" presId="urn:microsoft.com/office/officeart/2005/8/layout/orgChart1"/>
    <dgm:cxn modelId="{3D227AE4-8052-450B-8545-7E47E4861028}" type="presOf" srcId="{783FE290-0303-4FE7-8AF7-3B592B4822F2}" destId="{BEFA7142-DEC1-4FD7-939E-82AC9A1EFAC3}" srcOrd="1" destOrd="0" presId="urn:microsoft.com/office/officeart/2005/8/layout/orgChart1"/>
    <dgm:cxn modelId="{53E565E5-3B5A-4E2C-BD05-7FADC17507DC}" type="presOf" srcId="{D4F6F164-7BF9-4C40-A427-E8C40405DFA0}" destId="{E134BA06-2653-4727-9088-3DEBC5394DB6}" srcOrd="0" destOrd="0" presId="urn:microsoft.com/office/officeart/2005/8/layout/orgChart1"/>
    <dgm:cxn modelId="{F6733CE7-6ED4-48E0-A076-9DE84E7AB4D3}" type="presOf" srcId="{C7F04DFC-734D-4CD7-AB55-EAB20FE113BF}" destId="{B5F87027-C554-419D-A6C6-68E1F885FE25}" srcOrd="0" destOrd="0" presId="urn:microsoft.com/office/officeart/2005/8/layout/orgChart1"/>
    <dgm:cxn modelId="{BA6EBEE8-050A-4858-922B-10D604A96060}" type="presOf" srcId="{8ABC99F5-82BB-4D04-B1F7-5FB3D6B39663}" destId="{1ECBC2AF-7F5B-453D-BBD1-D3E43C41DD80}" srcOrd="0" destOrd="0" presId="urn:microsoft.com/office/officeart/2005/8/layout/orgChart1"/>
    <dgm:cxn modelId="{74A586EA-0F42-4257-A73D-43BED22F2AFE}" type="presOf" srcId="{7270C9D1-0E92-4557-9DFB-4CF87D453C30}" destId="{E5D50E7B-7952-4186-85E7-5C01DD0212FD}" srcOrd="0" destOrd="0" presId="urn:microsoft.com/office/officeart/2005/8/layout/orgChart1"/>
    <dgm:cxn modelId="{AB60CBEB-3441-4E66-9182-056438FB68EC}" type="presOf" srcId="{4AD46244-3F00-4617-B596-6CEA469CD6CA}" destId="{8825B323-5D7D-421A-A29A-2EF21769E136}" srcOrd="0" destOrd="0" presId="urn:microsoft.com/office/officeart/2005/8/layout/orgChart1"/>
    <dgm:cxn modelId="{D2A8B5EF-C1EC-403F-8C3D-1C1AA817F830}" type="presOf" srcId="{253E7B2B-8881-466E-8B61-11769E81B33C}" destId="{0A146671-FF77-4E59-A34E-CAEE2FD89DA3}" srcOrd="0" destOrd="0" presId="urn:microsoft.com/office/officeart/2005/8/layout/orgChart1"/>
    <dgm:cxn modelId="{09F0EFF7-5D12-4CA3-B940-D97186C710B7}" srcId="{502F124E-D215-48B9-BD53-4AB18F072899}" destId="{7831E525-EC4C-4FFD-B39C-55414156E24C}" srcOrd="1" destOrd="0" parTransId="{253E7B2B-8881-466E-8B61-11769E81B33C}" sibTransId="{C982699F-D8D8-4CF3-845D-6C2CB6521F36}"/>
    <dgm:cxn modelId="{64883EFF-4273-4FC2-9A82-BF70F4B22989}" type="presOf" srcId="{D29650D3-6100-4483-B2EA-87BB61190813}" destId="{6B0A6B23-990A-47CB-9342-D01CD0170EFA}" srcOrd="1" destOrd="0" presId="urn:microsoft.com/office/officeart/2005/8/layout/orgChart1"/>
    <dgm:cxn modelId="{B4AEEAFF-0BE8-4103-8E5B-F1248779C137}" type="presOf" srcId="{4AD46244-3F00-4617-B596-6CEA469CD6CA}" destId="{26367FC4-DB2C-4512-ACB7-969D119BB070}" srcOrd="1" destOrd="0" presId="urn:microsoft.com/office/officeart/2005/8/layout/orgChart1"/>
    <dgm:cxn modelId="{38F9EF17-4369-4492-B119-8DDB789AE017}" type="presParOf" srcId="{48139801-0456-4890-A0DF-ED1A0F677B1C}" destId="{A16D8002-7A17-4014-9588-332355D24A68}" srcOrd="0" destOrd="0" presId="urn:microsoft.com/office/officeart/2005/8/layout/orgChart1"/>
    <dgm:cxn modelId="{15507F55-564A-4EF7-AB5C-17839B439F85}" type="presParOf" srcId="{A16D8002-7A17-4014-9588-332355D24A68}" destId="{9549FFB9-A9C5-4FA4-87F8-6708E98258EC}" srcOrd="0" destOrd="0" presId="urn:microsoft.com/office/officeart/2005/8/layout/orgChart1"/>
    <dgm:cxn modelId="{BBD0972D-6CCB-4B67-B28A-6DB022A621D3}" type="presParOf" srcId="{9549FFB9-A9C5-4FA4-87F8-6708E98258EC}" destId="{AE979F45-B447-4224-AE1B-5B494926EA80}" srcOrd="0" destOrd="0" presId="urn:microsoft.com/office/officeart/2005/8/layout/orgChart1"/>
    <dgm:cxn modelId="{F880ED51-8836-4F5A-8BC4-375659FEFF5E}" type="presParOf" srcId="{9549FFB9-A9C5-4FA4-87F8-6708E98258EC}" destId="{F70F8067-1231-429A-B697-1251CD1FFFB5}" srcOrd="1" destOrd="0" presId="urn:microsoft.com/office/officeart/2005/8/layout/orgChart1"/>
    <dgm:cxn modelId="{6AD84B84-80D2-432E-B505-EB5B6D8A98CD}" type="presParOf" srcId="{A16D8002-7A17-4014-9588-332355D24A68}" destId="{3A639ECF-8B4D-4440-9B3C-37D6098367D7}" srcOrd="1" destOrd="0" presId="urn:microsoft.com/office/officeart/2005/8/layout/orgChart1"/>
    <dgm:cxn modelId="{FA5F573E-D24C-4314-82DE-69AD6D8CFA96}" type="presParOf" srcId="{3A639ECF-8B4D-4440-9B3C-37D6098367D7}" destId="{79668C3B-8592-4435-88F2-C31256F102BD}" srcOrd="0" destOrd="0" presId="urn:microsoft.com/office/officeart/2005/8/layout/orgChart1"/>
    <dgm:cxn modelId="{E4DD6F60-C8C6-4379-AE09-C1A46FAEA6F0}" type="presParOf" srcId="{3A639ECF-8B4D-4440-9B3C-37D6098367D7}" destId="{7762C754-BFBD-42BC-81DC-7113F767ADBC}" srcOrd="1" destOrd="0" presId="urn:microsoft.com/office/officeart/2005/8/layout/orgChart1"/>
    <dgm:cxn modelId="{F0A419E7-AABF-4A8F-8044-9658ECCFAE8E}" type="presParOf" srcId="{7762C754-BFBD-42BC-81DC-7113F767ADBC}" destId="{9C22B1F8-D4B3-489C-89BD-D2C588D50974}" srcOrd="0" destOrd="0" presId="urn:microsoft.com/office/officeart/2005/8/layout/orgChart1"/>
    <dgm:cxn modelId="{20C3B61E-FDE4-4666-B49B-1720BD78FCF6}" type="presParOf" srcId="{9C22B1F8-D4B3-489C-89BD-D2C588D50974}" destId="{01B0F52F-8651-4129-ABC9-A6AD3E5A705B}" srcOrd="0" destOrd="0" presId="urn:microsoft.com/office/officeart/2005/8/layout/orgChart1"/>
    <dgm:cxn modelId="{C6BC7C5F-A2EC-464D-BCAA-4D518AB1E1E7}" type="presParOf" srcId="{9C22B1F8-D4B3-489C-89BD-D2C588D50974}" destId="{74C4B3A5-B2C8-4734-A858-B0CD05CEA9AA}" srcOrd="1" destOrd="0" presId="urn:microsoft.com/office/officeart/2005/8/layout/orgChart1"/>
    <dgm:cxn modelId="{7AD35D84-7294-4621-8A5F-136DB06B68D1}" type="presParOf" srcId="{7762C754-BFBD-42BC-81DC-7113F767ADBC}" destId="{E5EDC864-E678-4DD6-A86E-351B53DC1E79}" srcOrd="1" destOrd="0" presId="urn:microsoft.com/office/officeart/2005/8/layout/orgChart1"/>
    <dgm:cxn modelId="{F8F9629D-52C8-422F-B101-8EB24BC6E627}" type="presParOf" srcId="{E5EDC864-E678-4DD6-A86E-351B53DC1E79}" destId="{1ECBC2AF-7F5B-453D-BBD1-D3E43C41DD80}" srcOrd="0" destOrd="0" presId="urn:microsoft.com/office/officeart/2005/8/layout/orgChart1"/>
    <dgm:cxn modelId="{CF40D378-BD91-4BB3-B540-098F4B7355EB}" type="presParOf" srcId="{E5EDC864-E678-4DD6-A86E-351B53DC1E79}" destId="{E17089D0-5D1A-4035-A0F9-2C676FF826B5}" srcOrd="1" destOrd="0" presId="urn:microsoft.com/office/officeart/2005/8/layout/orgChart1"/>
    <dgm:cxn modelId="{E09E6C19-BE72-4C65-B333-A34F108FDD7B}" type="presParOf" srcId="{E17089D0-5D1A-4035-A0F9-2C676FF826B5}" destId="{3DD1FAF4-098E-4C11-9C02-3E1AE40597BF}" srcOrd="0" destOrd="0" presId="urn:microsoft.com/office/officeart/2005/8/layout/orgChart1"/>
    <dgm:cxn modelId="{6008D848-6419-4AE2-8029-D94DE44B9103}" type="presParOf" srcId="{3DD1FAF4-098E-4C11-9C02-3E1AE40597BF}" destId="{3DD5F137-5774-43EA-9EA7-1D91428E0DEA}" srcOrd="0" destOrd="0" presId="urn:microsoft.com/office/officeart/2005/8/layout/orgChart1"/>
    <dgm:cxn modelId="{EBFFD2BD-C001-4935-86C3-492D0EEC3264}" type="presParOf" srcId="{3DD1FAF4-098E-4C11-9C02-3E1AE40597BF}" destId="{4C53C8C2-A7DE-47E0-967B-AD12F58EFB1A}" srcOrd="1" destOrd="0" presId="urn:microsoft.com/office/officeart/2005/8/layout/orgChart1"/>
    <dgm:cxn modelId="{16D7E47C-5BDF-475E-BD3A-D17FAC8A9446}" type="presParOf" srcId="{E17089D0-5D1A-4035-A0F9-2C676FF826B5}" destId="{2458927A-FA42-4E32-8A84-5B62292A3B7A}" srcOrd="1" destOrd="0" presId="urn:microsoft.com/office/officeart/2005/8/layout/orgChart1"/>
    <dgm:cxn modelId="{A87FC377-DEB0-43EF-8262-9A54490AB758}" type="presParOf" srcId="{E17089D0-5D1A-4035-A0F9-2C676FF826B5}" destId="{06F5E565-2845-4DDA-BF60-A297BEB3E665}" srcOrd="2" destOrd="0" presId="urn:microsoft.com/office/officeart/2005/8/layout/orgChart1"/>
    <dgm:cxn modelId="{994C819D-3FD4-44E7-9CD8-6C3E763DABA0}" type="presParOf" srcId="{E5EDC864-E678-4DD6-A86E-351B53DC1E79}" destId="{BFC32B0B-EA1D-4F9D-8FE3-86A6B5B4BED0}" srcOrd="2" destOrd="0" presId="urn:microsoft.com/office/officeart/2005/8/layout/orgChart1"/>
    <dgm:cxn modelId="{57EDFA0A-575D-40F5-AC4F-9B30C2FF2BA6}" type="presParOf" srcId="{E5EDC864-E678-4DD6-A86E-351B53DC1E79}" destId="{522315FA-80EE-4D8E-8E5F-1D72B83B1D8A}" srcOrd="3" destOrd="0" presId="urn:microsoft.com/office/officeart/2005/8/layout/orgChart1"/>
    <dgm:cxn modelId="{C31B6580-6AFF-4AF1-B319-8C014D733A1B}" type="presParOf" srcId="{522315FA-80EE-4D8E-8E5F-1D72B83B1D8A}" destId="{57EC6D69-7355-47EA-A943-726D7D996192}" srcOrd="0" destOrd="0" presId="urn:microsoft.com/office/officeart/2005/8/layout/orgChart1"/>
    <dgm:cxn modelId="{FDF947F0-38F1-478A-9834-B0EFD5BD38CB}" type="presParOf" srcId="{57EC6D69-7355-47EA-A943-726D7D996192}" destId="{EAD831E9-5A26-42FE-A3DC-34D49C90E626}" srcOrd="0" destOrd="0" presId="urn:microsoft.com/office/officeart/2005/8/layout/orgChart1"/>
    <dgm:cxn modelId="{42614CB3-BFA5-46CB-B67F-F42F40827530}" type="presParOf" srcId="{57EC6D69-7355-47EA-A943-726D7D996192}" destId="{CBFDE90F-9BE2-4566-BF5A-E6555DCB50A2}" srcOrd="1" destOrd="0" presId="urn:microsoft.com/office/officeart/2005/8/layout/orgChart1"/>
    <dgm:cxn modelId="{A5BFD1C1-3525-460C-98C9-20F46ADDBF7B}" type="presParOf" srcId="{522315FA-80EE-4D8E-8E5F-1D72B83B1D8A}" destId="{3BD107F9-97E7-4D53-96DD-ED53E8BA237B}" srcOrd="1" destOrd="0" presId="urn:microsoft.com/office/officeart/2005/8/layout/orgChart1"/>
    <dgm:cxn modelId="{10E06C0B-A95C-4358-8F7A-2409CBD1E74A}" type="presParOf" srcId="{522315FA-80EE-4D8E-8E5F-1D72B83B1D8A}" destId="{C0568DCF-80AB-4733-B9DB-889E8AA08734}" srcOrd="2" destOrd="0" presId="urn:microsoft.com/office/officeart/2005/8/layout/orgChart1"/>
    <dgm:cxn modelId="{E8A1F6E5-C182-4436-9718-24D14C8FB14E}" type="presParOf" srcId="{E5EDC864-E678-4DD6-A86E-351B53DC1E79}" destId="{12CA1D57-F545-4E24-868F-6DAF28A9CE17}" srcOrd="4" destOrd="0" presId="urn:microsoft.com/office/officeart/2005/8/layout/orgChart1"/>
    <dgm:cxn modelId="{652AA6ED-C734-4F3E-9048-D036345EFB04}" type="presParOf" srcId="{E5EDC864-E678-4DD6-A86E-351B53DC1E79}" destId="{E3E3A8A9-2958-4DDB-AB28-33CAD10CA15F}" srcOrd="5" destOrd="0" presId="urn:microsoft.com/office/officeart/2005/8/layout/orgChart1"/>
    <dgm:cxn modelId="{CFD329A1-9D47-4896-942A-790C92F87DB5}" type="presParOf" srcId="{E3E3A8A9-2958-4DDB-AB28-33CAD10CA15F}" destId="{F0697516-4886-4EB2-8208-9B666D333816}" srcOrd="0" destOrd="0" presId="urn:microsoft.com/office/officeart/2005/8/layout/orgChart1"/>
    <dgm:cxn modelId="{C71B4A1D-C7EE-4C24-B085-38F7982BB2F7}" type="presParOf" srcId="{F0697516-4886-4EB2-8208-9B666D333816}" destId="{1DB1FAC9-5C89-4B01-B028-FF9A1F0F8184}" srcOrd="0" destOrd="0" presId="urn:microsoft.com/office/officeart/2005/8/layout/orgChart1"/>
    <dgm:cxn modelId="{C32ADECB-20E2-492B-A6F9-7E5355837F8C}" type="presParOf" srcId="{F0697516-4886-4EB2-8208-9B666D333816}" destId="{E170E138-F6A7-4F12-9F59-9CA884CEBB2D}" srcOrd="1" destOrd="0" presId="urn:microsoft.com/office/officeart/2005/8/layout/orgChart1"/>
    <dgm:cxn modelId="{19D9360E-CFE0-44B5-B7B5-E897087E8DA8}" type="presParOf" srcId="{E3E3A8A9-2958-4DDB-AB28-33CAD10CA15F}" destId="{F5E1742F-C579-466D-B124-E0D76EECA776}" srcOrd="1" destOrd="0" presId="urn:microsoft.com/office/officeart/2005/8/layout/orgChart1"/>
    <dgm:cxn modelId="{967A0772-EEFA-4A38-B8DD-C38632E7AB9B}" type="presParOf" srcId="{E3E3A8A9-2958-4DDB-AB28-33CAD10CA15F}" destId="{25D3E9E4-D5A3-4DCE-9890-5A97B4D1297F}" srcOrd="2" destOrd="0" presId="urn:microsoft.com/office/officeart/2005/8/layout/orgChart1"/>
    <dgm:cxn modelId="{3587E31F-8A0C-485E-A0C2-85FEB7B5244B}" type="presParOf" srcId="{E5EDC864-E678-4DD6-A86E-351B53DC1E79}" destId="{44456682-5633-4DBF-AB3A-E7A9D541AEF1}" srcOrd="6" destOrd="0" presId="urn:microsoft.com/office/officeart/2005/8/layout/orgChart1"/>
    <dgm:cxn modelId="{13573554-5429-409C-8C90-6756385E1461}" type="presParOf" srcId="{E5EDC864-E678-4DD6-A86E-351B53DC1E79}" destId="{80616F24-CBF8-4DC2-933D-E699483006C9}" srcOrd="7" destOrd="0" presId="urn:microsoft.com/office/officeart/2005/8/layout/orgChart1"/>
    <dgm:cxn modelId="{02C53855-587F-4770-8650-0EB42C459F53}" type="presParOf" srcId="{80616F24-CBF8-4DC2-933D-E699483006C9}" destId="{D05FEEDC-EB23-4189-9562-4C34DE635B48}" srcOrd="0" destOrd="0" presId="urn:microsoft.com/office/officeart/2005/8/layout/orgChart1"/>
    <dgm:cxn modelId="{F534F375-F702-4D4B-991D-86CC9ECD178F}" type="presParOf" srcId="{D05FEEDC-EB23-4189-9562-4C34DE635B48}" destId="{9FEFB7F6-3668-44A2-9F4F-776946448D66}" srcOrd="0" destOrd="0" presId="urn:microsoft.com/office/officeart/2005/8/layout/orgChart1"/>
    <dgm:cxn modelId="{1637AD9A-6CE7-408F-8E37-6301B6F085CC}" type="presParOf" srcId="{D05FEEDC-EB23-4189-9562-4C34DE635B48}" destId="{1DF5915D-EC5B-473C-8A9C-CB2EF99D9B12}" srcOrd="1" destOrd="0" presId="urn:microsoft.com/office/officeart/2005/8/layout/orgChart1"/>
    <dgm:cxn modelId="{CF782B66-6C3D-482E-902C-CDDAA2BD12BE}" type="presParOf" srcId="{80616F24-CBF8-4DC2-933D-E699483006C9}" destId="{2D9067E1-8703-4A92-81FC-0A08973944B0}" srcOrd="1" destOrd="0" presId="urn:microsoft.com/office/officeart/2005/8/layout/orgChart1"/>
    <dgm:cxn modelId="{6A1FB34D-8A26-4C0F-9C64-7F41C3722AE9}" type="presParOf" srcId="{80616F24-CBF8-4DC2-933D-E699483006C9}" destId="{DBB2C98F-D18E-461C-81F0-6F6543C8F69A}" srcOrd="2" destOrd="0" presId="urn:microsoft.com/office/officeart/2005/8/layout/orgChart1"/>
    <dgm:cxn modelId="{DC4C8C4B-AEF9-4DFA-984E-3FBE3D619389}" type="presParOf" srcId="{E5EDC864-E678-4DD6-A86E-351B53DC1E79}" destId="{92F2EB2B-032D-4D53-93B7-243A8CCD0B55}" srcOrd="8" destOrd="0" presId="urn:microsoft.com/office/officeart/2005/8/layout/orgChart1"/>
    <dgm:cxn modelId="{02DDEAD3-5CAE-4578-B058-258C69E93F15}" type="presParOf" srcId="{E5EDC864-E678-4DD6-A86E-351B53DC1E79}" destId="{0D747972-E382-4683-9565-C07E3624642C}" srcOrd="9" destOrd="0" presId="urn:microsoft.com/office/officeart/2005/8/layout/orgChart1"/>
    <dgm:cxn modelId="{4D1458F4-B3BC-4299-BAD6-30F817B1DD90}" type="presParOf" srcId="{0D747972-E382-4683-9565-C07E3624642C}" destId="{B10C0443-98A7-452D-ADE5-5F45B44D76C7}" srcOrd="0" destOrd="0" presId="urn:microsoft.com/office/officeart/2005/8/layout/orgChart1"/>
    <dgm:cxn modelId="{5868111A-A544-4D88-B9B6-F2466B1BEE04}" type="presParOf" srcId="{B10C0443-98A7-452D-ADE5-5F45B44D76C7}" destId="{8825B323-5D7D-421A-A29A-2EF21769E136}" srcOrd="0" destOrd="0" presId="urn:microsoft.com/office/officeart/2005/8/layout/orgChart1"/>
    <dgm:cxn modelId="{713D618A-B47A-4349-AA20-D47D5E9A2B77}" type="presParOf" srcId="{B10C0443-98A7-452D-ADE5-5F45B44D76C7}" destId="{26367FC4-DB2C-4512-ACB7-969D119BB070}" srcOrd="1" destOrd="0" presId="urn:microsoft.com/office/officeart/2005/8/layout/orgChart1"/>
    <dgm:cxn modelId="{289244CB-D52F-464B-9B7C-CC33ED50087B}" type="presParOf" srcId="{0D747972-E382-4683-9565-C07E3624642C}" destId="{B6224524-F6A9-40B9-96F9-1C70A2ED7D4F}" srcOrd="1" destOrd="0" presId="urn:microsoft.com/office/officeart/2005/8/layout/orgChart1"/>
    <dgm:cxn modelId="{ED13B7A7-2AA1-4C8E-8DC9-E2FBB6AD092C}" type="presParOf" srcId="{0D747972-E382-4683-9565-C07E3624642C}" destId="{8E080FCE-79AD-47C8-8FF4-F98E8E7F2C61}" srcOrd="2" destOrd="0" presId="urn:microsoft.com/office/officeart/2005/8/layout/orgChart1"/>
    <dgm:cxn modelId="{E6353193-D688-407E-9284-DA0528F7A646}" type="presParOf" srcId="{E5EDC864-E678-4DD6-A86E-351B53DC1E79}" destId="{E134BA06-2653-4727-9088-3DEBC5394DB6}" srcOrd="10" destOrd="0" presId="urn:microsoft.com/office/officeart/2005/8/layout/orgChart1"/>
    <dgm:cxn modelId="{18DC8511-28A2-49D7-8E11-455F5DBA9BE1}" type="presParOf" srcId="{E5EDC864-E678-4DD6-A86E-351B53DC1E79}" destId="{B8B4225E-3E3D-40FC-BAA8-E94F143F0C1A}" srcOrd="11" destOrd="0" presId="urn:microsoft.com/office/officeart/2005/8/layout/orgChart1"/>
    <dgm:cxn modelId="{7218832A-79FD-4814-A2F4-60482994D913}" type="presParOf" srcId="{B8B4225E-3E3D-40FC-BAA8-E94F143F0C1A}" destId="{D4828DB3-5D95-4E31-BE24-368798201B3D}" srcOrd="0" destOrd="0" presId="urn:microsoft.com/office/officeart/2005/8/layout/orgChart1"/>
    <dgm:cxn modelId="{F9831689-6E9A-40B8-94A4-06A47120D9A1}" type="presParOf" srcId="{D4828DB3-5D95-4E31-BE24-368798201B3D}" destId="{50CF9247-5B2E-43D8-ACCE-51FEEE0090A3}" srcOrd="0" destOrd="0" presId="urn:microsoft.com/office/officeart/2005/8/layout/orgChart1"/>
    <dgm:cxn modelId="{6E9F60EA-5FD4-4B84-9487-B26151BB55A3}" type="presParOf" srcId="{D4828DB3-5D95-4E31-BE24-368798201B3D}" destId="{6B0A6B23-990A-47CB-9342-D01CD0170EFA}" srcOrd="1" destOrd="0" presId="urn:microsoft.com/office/officeart/2005/8/layout/orgChart1"/>
    <dgm:cxn modelId="{BC90E64A-BCB6-4D68-AB50-78805CCE6E7A}" type="presParOf" srcId="{B8B4225E-3E3D-40FC-BAA8-E94F143F0C1A}" destId="{E3139DC1-A104-4DC7-B70E-E08CF76C229D}" srcOrd="1" destOrd="0" presId="urn:microsoft.com/office/officeart/2005/8/layout/orgChart1"/>
    <dgm:cxn modelId="{078AE381-2FE3-4497-92D8-0DDD40075962}" type="presParOf" srcId="{B8B4225E-3E3D-40FC-BAA8-E94F143F0C1A}" destId="{60CE3A6E-F05B-48B4-A6BF-F0F6AFFA8936}" srcOrd="2" destOrd="0" presId="urn:microsoft.com/office/officeart/2005/8/layout/orgChart1"/>
    <dgm:cxn modelId="{9458B562-80E5-4F85-8466-989A9620CABC}" type="presParOf" srcId="{E5EDC864-E678-4DD6-A86E-351B53DC1E79}" destId="{B710A3DF-7FD5-41CD-B1D9-815831CF52EF}" srcOrd="12" destOrd="0" presId="urn:microsoft.com/office/officeart/2005/8/layout/orgChart1"/>
    <dgm:cxn modelId="{035B8004-D7F8-4334-A7AA-121927654620}" type="presParOf" srcId="{E5EDC864-E678-4DD6-A86E-351B53DC1E79}" destId="{22E24C51-5C25-4E3E-8253-274E7EEC7506}" srcOrd="13" destOrd="0" presId="urn:microsoft.com/office/officeart/2005/8/layout/orgChart1"/>
    <dgm:cxn modelId="{E713DED7-FC30-4ABD-A988-7452020C1556}" type="presParOf" srcId="{22E24C51-5C25-4E3E-8253-274E7EEC7506}" destId="{0302EDD9-1B37-41BA-9027-D87D2F0762D1}" srcOrd="0" destOrd="0" presId="urn:microsoft.com/office/officeart/2005/8/layout/orgChart1"/>
    <dgm:cxn modelId="{6E87E383-E48C-43C9-A6D4-1F25CF24CC4D}" type="presParOf" srcId="{0302EDD9-1B37-41BA-9027-D87D2F0762D1}" destId="{EA275AE2-7050-412D-BD38-50B74094758C}" srcOrd="0" destOrd="0" presId="urn:microsoft.com/office/officeart/2005/8/layout/orgChart1"/>
    <dgm:cxn modelId="{BBA18DA3-7EE6-4729-93EE-192E03D1D533}" type="presParOf" srcId="{0302EDD9-1B37-41BA-9027-D87D2F0762D1}" destId="{BEFA7142-DEC1-4FD7-939E-82AC9A1EFAC3}" srcOrd="1" destOrd="0" presId="urn:microsoft.com/office/officeart/2005/8/layout/orgChart1"/>
    <dgm:cxn modelId="{C44FC81A-4A72-4817-B6B9-AEC760B05EEC}" type="presParOf" srcId="{22E24C51-5C25-4E3E-8253-274E7EEC7506}" destId="{4BBEC466-2AA4-4355-8273-48BC73E79EB3}" srcOrd="1" destOrd="0" presId="urn:microsoft.com/office/officeart/2005/8/layout/orgChart1"/>
    <dgm:cxn modelId="{B7534A6C-DE96-44FE-BA65-F9CD3E6A638E}" type="presParOf" srcId="{22E24C51-5C25-4E3E-8253-274E7EEC7506}" destId="{99522DF1-D9D7-4FBA-A349-61EAE672E2CF}" srcOrd="2" destOrd="0" presId="urn:microsoft.com/office/officeart/2005/8/layout/orgChart1"/>
    <dgm:cxn modelId="{D327994E-C811-4BCF-BDD4-C03B08ACBD83}" type="presParOf" srcId="{7762C754-BFBD-42BC-81DC-7113F767ADBC}" destId="{A7E6F116-270F-4547-9CC0-2FA634FBA125}" srcOrd="2" destOrd="0" presId="urn:microsoft.com/office/officeart/2005/8/layout/orgChart1"/>
    <dgm:cxn modelId="{DD91651F-5FCC-42E5-9D94-058336CB8B95}" type="presParOf" srcId="{3A639ECF-8B4D-4440-9B3C-37D6098367D7}" destId="{2086F3EE-0EF7-4BCB-8856-218FC66B345F}" srcOrd="2" destOrd="0" presId="urn:microsoft.com/office/officeart/2005/8/layout/orgChart1"/>
    <dgm:cxn modelId="{B3CEB905-CDEE-4DC2-B606-2DF1C18D85C5}" type="presParOf" srcId="{3A639ECF-8B4D-4440-9B3C-37D6098367D7}" destId="{A1F4B911-B159-415B-A44A-7E98C2DEE1F2}" srcOrd="3" destOrd="0" presId="urn:microsoft.com/office/officeart/2005/8/layout/orgChart1"/>
    <dgm:cxn modelId="{63A8967D-22D8-4B88-9CE4-56867134F9BC}" type="presParOf" srcId="{A1F4B911-B159-415B-A44A-7E98C2DEE1F2}" destId="{90145573-7FDD-453A-938A-BFB8A1B7AB80}" srcOrd="0" destOrd="0" presId="urn:microsoft.com/office/officeart/2005/8/layout/orgChart1"/>
    <dgm:cxn modelId="{A7C732E5-6A99-4F30-ABC1-CD17E1AE58D0}" type="presParOf" srcId="{90145573-7FDD-453A-938A-BFB8A1B7AB80}" destId="{DA4DE48D-E196-41A3-8E73-061FAC89D1AF}" srcOrd="0" destOrd="0" presId="urn:microsoft.com/office/officeart/2005/8/layout/orgChart1"/>
    <dgm:cxn modelId="{A4FABD0C-CFD1-459B-A132-E1DE63A1FB57}" type="presParOf" srcId="{90145573-7FDD-453A-938A-BFB8A1B7AB80}" destId="{E2348A5C-3AD4-4607-80AD-0657FCE488AA}" srcOrd="1" destOrd="0" presId="urn:microsoft.com/office/officeart/2005/8/layout/orgChart1"/>
    <dgm:cxn modelId="{38950CD8-8C0D-42D2-A313-3FFDED3F3056}" type="presParOf" srcId="{A1F4B911-B159-415B-A44A-7E98C2DEE1F2}" destId="{FC162F76-ADE8-4422-8127-F405A1BB7BEF}" srcOrd="1" destOrd="0" presId="urn:microsoft.com/office/officeart/2005/8/layout/orgChart1"/>
    <dgm:cxn modelId="{9D116120-18E4-44B7-9E1E-BBAA1507852D}" type="presParOf" srcId="{FC162F76-ADE8-4422-8127-F405A1BB7BEF}" destId="{7C1CDC3C-D93B-4E45-8944-37E1B5F9A45E}" srcOrd="0" destOrd="0" presId="urn:microsoft.com/office/officeart/2005/8/layout/orgChart1"/>
    <dgm:cxn modelId="{E3A9A02D-D431-4BE7-A56B-0EF72694CC31}" type="presParOf" srcId="{FC162F76-ADE8-4422-8127-F405A1BB7BEF}" destId="{76994DA6-4E07-48C4-A03B-45CDA6FDB053}" srcOrd="1" destOrd="0" presId="urn:microsoft.com/office/officeart/2005/8/layout/orgChart1"/>
    <dgm:cxn modelId="{F0FEEC83-631B-45C7-B392-304FC94DDFFC}" type="presParOf" srcId="{76994DA6-4E07-48C4-A03B-45CDA6FDB053}" destId="{5633EC87-5626-4471-BD60-8D5017EB892E}" srcOrd="0" destOrd="0" presId="urn:microsoft.com/office/officeart/2005/8/layout/orgChart1"/>
    <dgm:cxn modelId="{F86ED992-8B80-42AC-8104-DA735FEEE8A3}" type="presParOf" srcId="{5633EC87-5626-4471-BD60-8D5017EB892E}" destId="{1E54E616-4FA3-439D-88AE-21344F39227A}" srcOrd="0" destOrd="0" presId="urn:microsoft.com/office/officeart/2005/8/layout/orgChart1"/>
    <dgm:cxn modelId="{EC8AC2FA-045C-420C-85EF-E53D88A09897}" type="presParOf" srcId="{5633EC87-5626-4471-BD60-8D5017EB892E}" destId="{2D4A346A-9C67-4E6E-B758-1EB061B8C8BB}" srcOrd="1" destOrd="0" presId="urn:microsoft.com/office/officeart/2005/8/layout/orgChart1"/>
    <dgm:cxn modelId="{CD9DC218-DEFF-4180-B2B0-641A500A92D5}" type="presParOf" srcId="{76994DA6-4E07-48C4-A03B-45CDA6FDB053}" destId="{E1000213-49E7-457C-AD1E-711DC49A5823}" srcOrd="1" destOrd="0" presId="urn:microsoft.com/office/officeart/2005/8/layout/orgChart1"/>
    <dgm:cxn modelId="{FD822B65-4935-444B-A768-97A783D7448D}" type="presParOf" srcId="{76994DA6-4E07-48C4-A03B-45CDA6FDB053}" destId="{A4063DFC-029B-4E69-BDEC-EC090AD90E31}" srcOrd="2" destOrd="0" presId="urn:microsoft.com/office/officeart/2005/8/layout/orgChart1"/>
    <dgm:cxn modelId="{0997DA9B-5743-4D8C-8470-86481E20E2BB}" type="presParOf" srcId="{FC162F76-ADE8-4422-8127-F405A1BB7BEF}" destId="{6E200811-8CE5-4B54-BE07-B6BEACD7D8C1}" srcOrd="2" destOrd="0" presId="urn:microsoft.com/office/officeart/2005/8/layout/orgChart1"/>
    <dgm:cxn modelId="{475F73A3-6AC2-46C1-A4AF-BD6270C82BAA}" type="presParOf" srcId="{FC162F76-ADE8-4422-8127-F405A1BB7BEF}" destId="{1528861C-F282-4A94-99E7-A1CAE33A2ACB}" srcOrd="3" destOrd="0" presId="urn:microsoft.com/office/officeart/2005/8/layout/orgChart1"/>
    <dgm:cxn modelId="{ED92AF36-8279-453E-BF6A-46137DEC2996}" type="presParOf" srcId="{1528861C-F282-4A94-99E7-A1CAE33A2ACB}" destId="{B2D9FD5B-6DE0-49AF-BEA2-EF666FD40CA0}" srcOrd="0" destOrd="0" presId="urn:microsoft.com/office/officeart/2005/8/layout/orgChart1"/>
    <dgm:cxn modelId="{60A8D75A-842C-4E47-ACCF-25978E56F2A6}" type="presParOf" srcId="{B2D9FD5B-6DE0-49AF-BEA2-EF666FD40CA0}" destId="{EA07693F-474D-482C-B1D9-D966EB786060}" srcOrd="0" destOrd="0" presId="urn:microsoft.com/office/officeart/2005/8/layout/orgChart1"/>
    <dgm:cxn modelId="{8A556FEC-D145-4960-9FBE-D658D34D6A4F}" type="presParOf" srcId="{B2D9FD5B-6DE0-49AF-BEA2-EF666FD40CA0}" destId="{8C433123-942D-4DB1-8BF7-ABBEC86D09A9}" srcOrd="1" destOrd="0" presId="urn:microsoft.com/office/officeart/2005/8/layout/orgChart1"/>
    <dgm:cxn modelId="{E03EC7AD-80E0-442F-9319-8AE7DAF576A6}" type="presParOf" srcId="{1528861C-F282-4A94-99E7-A1CAE33A2ACB}" destId="{729ED778-AA73-43A5-910A-E2035ED418DE}" srcOrd="1" destOrd="0" presId="urn:microsoft.com/office/officeart/2005/8/layout/orgChart1"/>
    <dgm:cxn modelId="{17B90F34-4CB0-4014-9391-65E95E4F0CDE}" type="presParOf" srcId="{1528861C-F282-4A94-99E7-A1CAE33A2ACB}" destId="{314A661C-1546-4712-91AD-B88FD9B64B44}" srcOrd="2" destOrd="0" presId="urn:microsoft.com/office/officeart/2005/8/layout/orgChart1"/>
    <dgm:cxn modelId="{3EF0E2BA-420D-403F-8916-051EE89FBA90}" type="presParOf" srcId="{FC162F76-ADE8-4422-8127-F405A1BB7BEF}" destId="{B3199286-C9C5-4CFD-9A98-B05B036BF7FC}" srcOrd="4" destOrd="0" presId="urn:microsoft.com/office/officeart/2005/8/layout/orgChart1"/>
    <dgm:cxn modelId="{2C2839A1-388E-4F87-B6C3-E0228D20E109}" type="presParOf" srcId="{FC162F76-ADE8-4422-8127-F405A1BB7BEF}" destId="{940BCCAB-F9AA-4C7F-83BE-59D69EA5C812}" srcOrd="5" destOrd="0" presId="urn:microsoft.com/office/officeart/2005/8/layout/orgChart1"/>
    <dgm:cxn modelId="{239DE39D-3B8B-436B-B9B4-D082C403246D}" type="presParOf" srcId="{940BCCAB-F9AA-4C7F-83BE-59D69EA5C812}" destId="{20D18899-D0A7-49D7-BE0E-9CAA38F3A35E}" srcOrd="0" destOrd="0" presId="urn:microsoft.com/office/officeart/2005/8/layout/orgChart1"/>
    <dgm:cxn modelId="{8C3C5AF1-9871-4FE8-9DEB-0FB8F9E394CC}" type="presParOf" srcId="{20D18899-D0A7-49D7-BE0E-9CAA38F3A35E}" destId="{33D40C86-8ABD-4C60-A579-5EE530A5F639}" srcOrd="0" destOrd="0" presId="urn:microsoft.com/office/officeart/2005/8/layout/orgChart1"/>
    <dgm:cxn modelId="{1DF5D94D-4CF6-4946-AA81-34E3B4B8C54E}" type="presParOf" srcId="{20D18899-D0A7-49D7-BE0E-9CAA38F3A35E}" destId="{074D413C-3388-4CBD-A08C-6355B11FE40A}" srcOrd="1" destOrd="0" presId="urn:microsoft.com/office/officeart/2005/8/layout/orgChart1"/>
    <dgm:cxn modelId="{BC6E63F1-DEFC-4C62-B33B-A899508B55C0}" type="presParOf" srcId="{940BCCAB-F9AA-4C7F-83BE-59D69EA5C812}" destId="{DE0176A8-675F-474D-ABE9-CC25FEAA546D}" srcOrd="1" destOrd="0" presId="urn:microsoft.com/office/officeart/2005/8/layout/orgChart1"/>
    <dgm:cxn modelId="{71DC70F1-ED5C-4009-BE58-06FE70B03325}" type="presParOf" srcId="{940BCCAB-F9AA-4C7F-83BE-59D69EA5C812}" destId="{81C93DFC-6B9D-4A67-8F01-55639BE3CD86}" srcOrd="2" destOrd="0" presId="urn:microsoft.com/office/officeart/2005/8/layout/orgChart1"/>
    <dgm:cxn modelId="{95064539-AF6D-482F-80B3-1AEA690B3DEB}" type="presParOf" srcId="{A1F4B911-B159-415B-A44A-7E98C2DEE1F2}" destId="{1750A558-ECD1-42E0-8C3E-38A3DF24B31E}" srcOrd="2" destOrd="0" presId="urn:microsoft.com/office/officeart/2005/8/layout/orgChart1"/>
    <dgm:cxn modelId="{35C66349-1B8F-4D74-99CD-9E6E1628B36F}" type="presParOf" srcId="{3A639ECF-8B4D-4440-9B3C-37D6098367D7}" destId="{DA12B7F8-A0FA-4EA8-8506-2A4C4CAC1E13}" srcOrd="4" destOrd="0" presId="urn:microsoft.com/office/officeart/2005/8/layout/orgChart1"/>
    <dgm:cxn modelId="{96BDA695-CC17-4DDF-AF23-56B118835762}" type="presParOf" srcId="{3A639ECF-8B4D-4440-9B3C-37D6098367D7}" destId="{9F3CB065-7404-4F71-AB45-2C509A1A329E}" srcOrd="5" destOrd="0" presId="urn:microsoft.com/office/officeart/2005/8/layout/orgChart1"/>
    <dgm:cxn modelId="{68DD1E7A-7D56-4967-B6DA-CFD98C36690C}" type="presParOf" srcId="{9F3CB065-7404-4F71-AB45-2C509A1A329E}" destId="{2FBDEC57-D7AC-47FF-83E9-DDE196983355}" srcOrd="0" destOrd="0" presId="urn:microsoft.com/office/officeart/2005/8/layout/orgChart1"/>
    <dgm:cxn modelId="{1B3FCB0C-01FE-4124-987B-474B7F43D4ED}" type="presParOf" srcId="{2FBDEC57-D7AC-47FF-83E9-DDE196983355}" destId="{14E2C2B9-2C41-4700-AF89-01E5BA29CD78}" srcOrd="0" destOrd="0" presId="urn:microsoft.com/office/officeart/2005/8/layout/orgChart1"/>
    <dgm:cxn modelId="{409AA92E-472E-4AFC-84F1-631E05C1E41B}" type="presParOf" srcId="{2FBDEC57-D7AC-47FF-83E9-DDE196983355}" destId="{43F28491-DE16-4498-B8C8-6DD0B4DE2D77}" srcOrd="1" destOrd="0" presId="urn:microsoft.com/office/officeart/2005/8/layout/orgChart1"/>
    <dgm:cxn modelId="{BD907EA4-F483-4134-AB85-326E582E618A}" type="presParOf" srcId="{9F3CB065-7404-4F71-AB45-2C509A1A329E}" destId="{4CA6E9F2-C500-42B8-9752-5F70161D85D4}" srcOrd="1" destOrd="0" presId="urn:microsoft.com/office/officeart/2005/8/layout/orgChart1"/>
    <dgm:cxn modelId="{22C719A2-CE6F-41BC-A6E6-4DF074F998A6}" type="presParOf" srcId="{4CA6E9F2-C500-42B8-9752-5F70161D85D4}" destId="{B5F87027-C554-419D-A6C6-68E1F885FE25}" srcOrd="0" destOrd="0" presId="urn:microsoft.com/office/officeart/2005/8/layout/orgChart1"/>
    <dgm:cxn modelId="{01CB2440-8B56-445F-8C92-CF8B991724A7}" type="presParOf" srcId="{4CA6E9F2-C500-42B8-9752-5F70161D85D4}" destId="{D41842B3-2641-4593-8780-87807B86C77D}" srcOrd="1" destOrd="0" presId="urn:microsoft.com/office/officeart/2005/8/layout/orgChart1"/>
    <dgm:cxn modelId="{0331FE93-C3EC-48A3-A6A2-222FAF7F640B}" type="presParOf" srcId="{D41842B3-2641-4593-8780-87807B86C77D}" destId="{1670610A-24E3-442D-9972-3BF5D5D36321}" srcOrd="0" destOrd="0" presId="urn:microsoft.com/office/officeart/2005/8/layout/orgChart1"/>
    <dgm:cxn modelId="{84AA7169-2A54-42CA-A41F-D560D8913A87}" type="presParOf" srcId="{1670610A-24E3-442D-9972-3BF5D5D36321}" destId="{4CA854D9-C771-4785-B7D0-892ADBA3C529}" srcOrd="0" destOrd="0" presId="urn:microsoft.com/office/officeart/2005/8/layout/orgChart1"/>
    <dgm:cxn modelId="{BBE9D35D-7A26-4C05-9B85-8E635C9874E3}" type="presParOf" srcId="{1670610A-24E3-442D-9972-3BF5D5D36321}" destId="{19B7DA57-DA8A-4F4D-85D6-32770F97450D}" srcOrd="1" destOrd="0" presId="urn:microsoft.com/office/officeart/2005/8/layout/orgChart1"/>
    <dgm:cxn modelId="{D9A3A155-BC35-4C44-BCAE-97110EAEB3EB}" type="presParOf" srcId="{D41842B3-2641-4593-8780-87807B86C77D}" destId="{CE06BE50-6DBF-4FE9-B656-B14984059713}" srcOrd="1" destOrd="0" presId="urn:microsoft.com/office/officeart/2005/8/layout/orgChart1"/>
    <dgm:cxn modelId="{0EBA7DAA-C4CE-42EA-A8ED-BFEE0D5607E7}" type="presParOf" srcId="{D41842B3-2641-4593-8780-87807B86C77D}" destId="{B3EC7A85-E0CD-425A-89B1-FE0FA02BDC51}" srcOrd="2" destOrd="0" presId="urn:microsoft.com/office/officeart/2005/8/layout/orgChart1"/>
    <dgm:cxn modelId="{A9C40AC1-ED22-4E03-97A2-29CB135A91E0}" type="presParOf" srcId="{4CA6E9F2-C500-42B8-9752-5F70161D85D4}" destId="{0A146671-FF77-4E59-A34E-CAEE2FD89DA3}" srcOrd="2" destOrd="0" presId="urn:microsoft.com/office/officeart/2005/8/layout/orgChart1"/>
    <dgm:cxn modelId="{81856368-999D-4C6B-86EE-658601FDC7C1}" type="presParOf" srcId="{4CA6E9F2-C500-42B8-9752-5F70161D85D4}" destId="{ADE28CE5-3589-4639-BB46-53A49E288484}" srcOrd="3" destOrd="0" presId="urn:microsoft.com/office/officeart/2005/8/layout/orgChart1"/>
    <dgm:cxn modelId="{79B656C9-39B6-44EC-B620-7664A4EB147B}" type="presParOf" srcId="{ADE28CE5-3589-4639-BB46-53A49E288484}" destId="{4617F43B-7DAE-4AFC-9854-71757D3E3496}" srcOrd="0" destOrd="0" presId="urn:microsoft.com/office/officeart/2005/8/layout/orgChart1"/>
    <dgm:cxn modelId="{E4D35459-481A-4160-BA26-E9403E37E131}" type="presParOf" srcId="{4617F43B-7DAE-4AFC-9854-71757D3E3496}" destId="{D20B2AD5-7DBF-4359-920A-1C17CC010494}" srcOrd="0" destOrd="0" presId="urn:microsoft.com/office/officeart/2005/8/layout/orgChart1"/>
    <dgm:cxn modelId="{A30D7B8B-C11A-4B9C-A81D-BD7D0CB6FB92}" type="presParOf" srcId="{4617F43B-7DAE-4AFC-9854-71757D3E3496}" destId="{8C66D322-0E46-4E4A-A4AB-15F9CCF10FD5}" srcOrd="1" destOrd="0" presId="urn:microsoft.com/office/officeart/2005/8/layout/orgChart1"/>
    <dgm:cxn modelId="{51D313B5-D963-44ED-AF2D-601DB7F69267}" type="presParOf" srcId="{ADE28CE5-3589-4639-BB46-53A49E288484}" destId="{23F45AD3-36F8-4C09-B4D3-5366205DDC92}" srcOrd="1" destOrd="0" presId="urn:microsoft.com/office/officeart/2005/8/layout/orgChart1"/>
    <dgm:cxn modelId="{1224A958-02F5-489B-B37B-19C774CBAE04}" type="presParOf" srcId="{ADE28CE5-3589-4639-BB46-53A49E288484}" destId="{386506B5-C52E-40DE-98CD-B74D29FEC173}" srcOrd="2" destOrd="0" presId="urn:microsoft.com/office/officeart/2005/8/layout/orgChart1"/>
    <dgm:cxn modelId="{8BC62AEE-2C3F-4A15-8D90-D327F03D1272}" type="presParOf" srcId="{4CA6E9F2-C500-42B8-9752-5F70161D85D4}" destId="{F2A9A92E-59D5-45C9-8D64-77820F041A4D}" srcOrd="4" destOrd="0" presId="urn:microsoft.com/office/officeart/2005/8/layout/orgChart1"/>
    <dgm:cxn modelId="{F8E5D22A-FA5C-45C2-BCDF-996594EB413A}" type="presParOf" srcId="{4CA6E9F2-C500-42B8-9752-5F70161D85D4}" destId="{B0FAC726-1EE5-419D-B408-D9EEE69E83BC}" srcOrd="5" destOrd="0" presId="urn:microsoft.com/office/officeart/2005/8/layout/orgChart1"/>
    <dgm:cxn modelId="{1CB1E48C-B747-481A-896D-1FDC74E6CA27}" type="presParOf" srcId="{B0FAC726-1EE5-419D-B408-D9EEE69E83BC}" destId="{7D5F918A-1507-494B-A035-1C16AC625419}" srcOrd="0" destOrd="0" presId="urn:microsoft.com/office/officeart/2005/8/layout/orgChart1"/>
    <dgm:cxn modelId="{3249D58D-A92C-4149-BE4E-3A07F4D6EE12}" type="presParOf" srcId="{7D5F918A-1507-494B-A035-1C16AC625419}" destId="{1D1E876C-6A38-4614-9CA0-B2A6DF5A3307}" srcOrd="0" destOrd="0" presId="urn:microsoft.com/office/officeart/2005/8/layout/orgChart1"/>
    <dgm:cxn modelId="{03029B2C-8FE4-4DCA-A8AE-61D8ADE3DA48}" type="presParOf" srcId="{7D5F918A-1507-494B-A035-1C16AC625419}" destId="{73AE1DD9-17BE-4017-AC84-37B45AEACDBD}" srcOrd="1" destOrd="0" presId="urn:microsoft.com/office/officeart/2005/8/layout/orgChart1"/>
    <dgm:cxn modelId="{E8D7BA3A-9C74-46A6-A30E-202D4B6BF8E2}" type="presParOf" srcId="{B0FAC726-1EE5-419D-B408-D9EEE69E83BC}" destId="{5304C0D2-F652-459E-9188-739A58A84A92}" srcOrd="1" destOrd="0" presId="urn:microsoft.com/office/officeart/2005/8/layout/orgChart1"/>
    <dgm:cxn modelId="{5ABAEA9E-6417-4AA9-A53A-2710373715E1}" type="presParOf" srcId="{B0FAC726-1EE5-419D-B408-D9EEE69E83BC}" destId="{614BAB19-EF3A-45D8-B124-9A41550121C9}" srcOrd="2" destOrd="0" presId="urn:microsoft.com/office/officeart/2005/8/layout/orgChart1"/>
    <dgm:cxn modelId="{FF93109E-5D34-4FFA-B7EF-D9F1B1CDE1DC}" type="presParOf" srcId="{4CA6E9F2-C500-42B8-9752-5F70161D85D4}" destId="{37443BEB-7F27-477C-8006-D0CDF9A69C43}" srcOrd="6" destOrd="0" presId="urn:microsoft.com/office/officeart/2005/8/layout/orgChart1"/>
    <dgm:cxn modelId="{DCA45AFC-99EB-4AE6-9506-B02C14D7D941}" type="presParOf" srcId="{4CA6E9F2-C500-42B8-9752-5F70161D85D4}" destId="{37E990FD-205C-491D-B0D5-0BF66E9151C8}" srcOrd="7" destOrd="0" presId="urn:microsoft.com/office/officeart/2005/8/layout/orgChart1"/>
    <dgm:cxn modelId="{4DE33142-8A4C-4D16-83E7-0F774D9E8C6C}" type="presParOf" srcId="{37E990FD-205C-491D-B0D5-0BF66E9151C8}" destId="{C72615F2-29BF-48CD-B829-90E1CE39C3FC}" srcOrd="0" destOrd="0" presId="urn:microsoft.com/office/officeart/2005/8/layout/orgChart1"/>
    <dgm:cxn modelId="{8C9C604D-FE0F-4633-A691-4A5F06FF4588}" type="presParOf" srcId="{C72615F2-29BF-48CD-B829-90E1CE39C3FC}" destId="{E5D50E7B-7952-4186-85E7-5C01DD0212FD}" srcOrd="0" destOrd="0" presId="urn:microsoft.com/office/officeart/2005/8/layout/orgChart1"/>
    <dgm:cxn modelId="{CA0084EA-FAF7-4CF1-9254-52C4726B2E93}" type="presParOf" srcId="{C72615F2-29BF-48CD-B829-90E1CE39C3FC}" destId="{98187B9E-B27C-410C-A2E4-C7BBD1BA668B}" srcOrd="1" destOrd="0" presId="urn:microsoft.com/office/officeart/2005/8/layout/orgChart1"/>
    <dgm:cxn modelId="{C4B58756-4FF2-4D6D-830A-B6CEA68D481D}" type="presParOf" srcId="{37E990FD-205C-491D-B0D5-0BF66E9151C8}" destId="{87FCA0AA-B0BF-405B-9868-57EEE9D9AC68}" srcOrd="1" destOrd="0" presId="urn:microsoft.com/office/officeart/2005/8/layout/orgChart1"/>
    <dgm:cxn modelId="{D806C6C0-4967-4B60-B4E6-436F5F6C801C}" type="presParOf" srcId="{37E990FD-205C-491D-B0D5-0BF66E9151C8}" destId="{F941E28D-E79E-4DA3-8D43-6899A12A5D6F}" srcOrd="2" destOrd="0" presId="urn:microsoft.com/office/officeart/2005/8/layout/orgChart1"/>
    <dgm:cxn modelId="{852C3966-8C04-4202-8D95-BEA2F379B508}" type="presParOf" srcId="{9F3CB065-7404-4F71-AB45-2C509A1A329E}" destId="{88D32107-DA48-4B1F-9178-358185625C6F}" srcOrd="2" destOrd="0" presId="urn:microsoft.com/office/officeart/2005/8/layout/orgChart1"/>
    <dgm:cxn modelId="{FFAD45D6-63E8-4F86-91CE-E57387989370}" type="presParOf" srcId="{A16D8002-7A17-4014-9588-332355D24A68}" destId="{D70FDC41-A55A-43A9-881E-82B390DD317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443BEB-7F27-477C-8006-D0CDF9A69C43}">
      <dsp:nvSpPr>
        <dsp:cNvPr id="0" name=""/>
        <dsp:cNvSpPr/>
      </dsp:nvSpPr>
      <dsp:spPr>
        <a:xfrm>
          <a:off x="2581733" y="1061155"/>
          <a:ext cx="131503" cy="2270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0628"/>
              </a:lnTo>
              <a:lnTo>
                <a:pt x="131503" y="227062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9A92E-59D5-45C9-8D64-77820F041A4D}">
      <dsp:nvSpPr>
        <dsp:cNvPr id="0" name=""/>
        <dsp:cNvSpPr/>
      </dsp:nvSpPr>
      <dsp:spPr>
        <a:xfrm>
          <a:off x="2581733" y="1061155"/>
          <a:ext cx="131503" cy="1648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178"/>
              </a:lnTo>
              <a:lnTo>
                <a:pt x="131503" y="164817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146671-FF77-4E59-A34E-CAEE2FD89DA3}">
      <dsp:nvSpPr>
        <dsp:cNvPr id="0" name=""/>
        <dsp:cNvSpPr/>
      </dsp:nvSpPr>
      <dsp:spPr>
        <a:xfrm>
          <a:off x="2581733" y="1061155"/>
          <a:ext cx="131503" cy="1025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5728"/>
              </a:lnTo>
              <a:lnTo>
                <a:pt x="131503" y="102572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F87027-C554-419D-A6C6-68E1F885FE25}">
      <dsp:nvSpPr>
        <dsp:cNvPr id="0" name=""/>
        <dsp:cNvSpPr/>
      </dsp:nvSpPr>
      <dsp:spPr>
        <a:xfrm>
          <a:off x="2581733" y="1061155"/>
          <a:ext cx="131503" cy="403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3277"/>
              </a:lnTo>
              <a:lnTo>
                <a:pt x="131503" y="40327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12B7F8-A0FA-4EA8-8506-2A4C4CAC1E13}">
      <dsp:nvSpPr>
        <dsp:cNvPr id="0" name=""/>
        <dsp:cNvSpPr/>
      </dsp:nvSpPr>
      <dsp:spPr>
        <a:xfrm>
          <a:off x="1871613" y="438704"/>
          <a:ext cx="1060795" cy="184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052"/>
              </a:lnTo>
              <a:lnTo>
                <a:pt x="1060795" y="92052"/>
              </a:lnTo>
              <a:lnTo>
                <a:pt x="1060795" y="18410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199286-C9C5-4CFD-9A98-B05B036BF7FC}">
      <dsp:nvSpPr>
        <dsp:cNvPr id="0" name=""/>
        <dsp:cNvSpPr/>
      </dsp:nvSpPr>
      <dsp:spPr>
        <a:xfrm>
          <a:off x="1520937" y="1061155"/>
          <a:ext cx="131503" cy="1648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178"/>
              </a:lnTo>
              <a:lnTo>
                <a:pt x="131503" y="164817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00811-8CE5-4B54-BE07-B6BEACD7D8C1}">
      <dsp:nvSpPr>
        <dsp:cNvPr id="0" name=""/>
        <dsp:cNvSpPr/>
      </dsp:nvSpPr>
      <dsp:spPr>
        <a:xfrm>
          <a:off x="1520937" y="1061155"/>
          <a:ext cx="131503" cy="1025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5728"/>
              </a:lnTo>
              <a:lnTo>
                <a:pt x="131503" y="102572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CDC3C-D93B-4E45-8944-37E1B5F9A45E}">
      <dsp:nvSpPr>
        <dsp:cNvPr id="0" name=""/>
        <dsp:cNvSpPr/>
      </dsp:nvSpPr>
      <dsp:spPr>
        <a:xfrm>
          <a:off x="1520937" y="1061155"/>
          <a:ext cx="131503" cy="403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3277"/>
              </a:lnTo>
              <a:lnTo>
                <a:pt x="131503" y="40327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86F3EE-0EF7-4BCB-8856-218FC66B345F}">
      <dsp:nvSpPr>
        <dsp:cNvPr id="0" name=""/>
        <dsp:cNvSpPr/>
      </dsp:nvSpPr>
      <dsp:spPr>
        <a:xfrm>
          <a:off x="1825893" y="438704"/>
          <a:ext cx="91440" cy="1841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410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10A3DF-7FD5-41CD-B1D9-815831CF52EF}">
      <dsp:nvSpPr>
        <dsp:cNvPr id="0" name=""/>
        <dsp:cNvSpPr/>
      </dsp:nvSpPr>
      <dsp:spPr>
        <a:xfrm>
          <a:off x="460141" y="1061155"/>
          <a:ext cx="131503" cy="4137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7979"/>
              </a:lnTo>
              <a:lnTo>
                <a:pt x="131503" y="413797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4BA06-2653-4727-9088-3DEBC5394DB6}">
      <dsp:nvSpPr>
        <dsp:cNvPr id="0" name=""/>
        <dsp:cNvSpPr/>
      </dsp:nvSpPr>
      <dsp:spPr>
        <a:xfrm>
          <a:off x="460141" y="1061155"/>
          <a:ext cx="131503" cy="35155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5529"/>
              </a:lnTo>
              <a:lnTo>
                <a:pt x="131503" y="351552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F2EB2B-032D-4D53-93B7-243A8CCD0B55}">
      <dsp:nvSpPr>
        <dsp:cNvPr id="0" name=""/>
        <dsp:cNvSpPr/>
      </dsp:nvSpPr>
      <dsp:spPr>
        <a:xfrm>
          <a:off x="460141" y="1061155"/>
          <a:ext cx="131503" cy="28930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3079"/>
              </a:lnTo>
              <a:lnTo>
                <a:pt x="131503" y="289307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456682-5633-4DBF-AB3A-E7A9D541AEF1}">
      <dsp:nvSpPr>
        <dsp:cNvPr id="0" name=""/>
        <dsp:cNvSpPr/>
      </dsp:nvSpPr>
      <dsp:spPr>
        <a:xfrm>
          <a:off x="460141" y="1061155"/>
          <a:ext cx="131503" cy="2270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0628"/>
              </a:lnTo>
              <a:lnTo>
                <a:pt x="131503" y="227062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CA1D57-F545-4E24-868F-6DAF28A9CE17}">
      <dsp:nvSpPr>
        <dsp:cNvPr id="0" name=""/>
        <dsp:cNvSpPr/>
      </dsp:nvSpPr>
      <dsp:spPr>
        <a:xfrm>
          <a:off x="460141" y="1061155"/>
          <a:ext cx="131503" cy="1648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178"/>
              </a:lnTo>
              <a:lnTo>
                <a:pt x="131503" y="164817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C32B0B-EA1D-4F9D-8FE3-86A6B5B4BED0}">
      <dsp:nvSpPr>
        <dsp:cNvPr id="0" name=""/>
        <dsp:cNvSpPr/>
      </dsp:nvSpPr>
      <dsp:spPr>
        <a:xfrm>
          <a:off x="460141" y="1061155"/>
          <a:ext cx="131503" cy="1025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5728"/>
              </a:lnTo>
              <a:lnTo>
                <a:pt x="131503" y="102572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BC2AF-7F5B-453D-BBD1-D3E43C41DD80}">
      <dsp:nvSpPr>
        <dsp:cNvPr id="0" name=""/>
        <dsp:cNvSpPr/>
      </dsp:nvSpPr>
      <dsp:spPr>
        <a:xfrm>
          <a:off x="460141" y="1061155"/>
          <a:ext cx="131503" cy="403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3277"/>
              </a:lnTo>
              <a:lnTo>
                <a:pt x="131503" y="40327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668C3B-8592-4435-88F2-C31256F102BD}">
      <dsp:nvSpPr>
        <dsp:cNvPr id="0" name=""/>
        <dsp:cNvSpPr/>
      </dsp:nvSpPr>
      <dsp:spPr>
        <a:xfrm>
          <a:off x="810817" y="438704"/>
          <a:ext cx="1060795" cy="184105"/>
        </a:xfrm>
        <a:custGeom>
          <a:avLst/>
          <a:gdLst/>
          <a:ahLst/>
          <a:cxnLst/>
          <a:rect l="0" t="0" r="0" b="0"/>
          <a:pathLst>
            <a:path>
              <a:moveTo>
                <a:pt x="1060795" y="0"/>
              </a:moveTo>
              <a:lnTo>
                <a:pt x="1060795" y="92052"/>
              </a:lnTo>
              <a:lnTo>
                <a:pt x="0" y="92052"/>
              </a:lnTo>
              <a:lnTo>
                <a:pt x="0" y="18410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979F45-B447-4224-AE1B-5B494926EA80}">
      <dsp:nvSpPr>
        <dsp:cNvPr id="0" name=""/>
        <dsp:cNvSpPr/>
      </dsp:nvSpPr>
      <dsp:spPr>
        <a:xfrm>
          <a:off x="1433268" y="359"/>
          <a:ext cx="876690" cy="4383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 dirty="0"/>
            <a:t>Overall CWB</a:t>
          </a:r>
        </a:p>
      </dsp:txBody>
      <dsp:txXfrm>
        <a:off x="1433268" y="359"/>
        <a:ext cx="876690" cy="438345"/>
      </dsp:txXfrm>
    </dsp:sp>
    <dsp:sp modelId="{01B0F52F-8651-4129-ABC9-A6AD3E5A705B}">
      <dsp:nvSpPr>
        <dsp:cNvPr id="0" name=""/>
        <dsp:cNvSpPr/>
      </dsp:nvSpPr>
      <dsp:spPr>
        <a:xfrm>
          <a:off x="372472" y="622809"/>
          <a:ext cx="876690" cy="4383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Children</a:t>
          </a:r>
        </a:p>
      </dsp:txBody>
      <dsp:txXfrm>
        <a:off x="372472" y="622809"/>
        <a:ext cx="876690" cy="438345"/>
      </dsp:txXfrm>
    </dsp:sp>
    <dsp:sp modelId="{3DD5F137-5774-43EA-9EA7-1D91428E0DEA}">
      <dsp:nvSpPr>
        <dsp:cNvPr id="0" name=""/>
        <dsp:cNvSpPr/>
      </dsp:nvSpPr>
      <dsp:spPr>
        <a:xfrm>
          <a:off x="591645" y="1245260"/>
          <a:ext cx="876690" cy="4383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800" kern="1200" dirty="0"/>
            <a:t>HS College &amp; Career Readiness Score</a:t>
          </a:r>
        </a:p>
      </dsp:txBody>
      <dsp:txXfrm>
        <a:off x="591645" y="1245260"/>
        <a:ext cx="876690" cy="438345"/>
      </dsp:txXfrm>
    </dsp:sp>
    <dsp:sp modelId="{EAD831E9-5A26-42FE-A3DC-34D49C90E626}">
      <dsp:nvSpPr>
        <dsp:cNvPr id="0" name=""/>
        <dsp:cNvSpPr/>
      </dsp:nvSpPr>
      <dsp:spPr>
        <a:xfrm>
          <a:off x="591645" y="1867710"/>
          <a:ext cx="876690" cy="4383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HS Graduation Rate</a:t>
          </a:r>
        </a:p>
      </dsp:txBody>
      <dsp:txXfrm>
        <a:off x="591645" y="1867710"/>
        <a:ext cx="876690" cy="438345"/>
      </dsp:txXfrm>
    </dsp:sp>
    <dsp:sp modelId="{1DB1FAC9-5C89-4B01-B028-FF9A1F0F8184}">
      <dsp:nvSpPr>
        <dsp:cNvPr id="0" name=""/>
        <dsp:cNvSpPr/>
      </dsp:nvSpPr>
      <dsp:spPr>
        <a:xfrm>
          <a:off x="591645" y="2490160"/>
          <a:ext cx="876690" cy="4383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% Exceeding 3rd Grade Reading</a:t>
          </a:r>
        </a:p>
      </dsp:txBody>
      <dsp:txXfrm>
        <a:off x="591645" y="2490160"/>
        <a:ext cx="876690" cy="438345"/>
      </dsp:txXfrm>
    </dsp:sp>
    <dsp:sp modelId="{9FEFB7F6-3668-44A2-9F4F-776946448D66}">
      <dsp:nvSpPr>
        <dsp:cNvPr id="0" name=""/>
        <dsp:cNvSpPr/>
      </dsp:nvSpPr>
      <dsp:spPr>
        <a:xfrm>
          <a:off x="591645" y="3112611"/>
          <a:ext cx="876690" cy="4383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% Exceeding 8th Grade Math</a:t>
          </a:r>
        </a:p>
      </dsp:txBody>
      <dsp:txXfrm>
        <a:off x="591645" y="3112611"/>
        <a:ext cx="876690" cy="438345"/>
      </dsp:txXfrm>
    </dsp:sp>
    <dsp:sp modelId="{8825B323-5D7D-421A-A29A-2EF21769E136}">
      <dsp:nvSpPr>
        <dsp:cNvPr id="0" name=""/>
        <dsp:cNvSpPr/>
      </dsp:nvSpPr>
      <dsp:spPr>
        <a:xfrm>
          <a:off x="591645" y="3735061"/>
          <a:ext cx="876690" cy="4383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% Low Birth Weights Births</a:t>
          </a:r>
        </a:p>
      </dsp:txBody>
      <dsp:txXfrm>
        <a:off x="591645" y="3735061"/>
        <a:ext cx="876690" cy="438345"/>
      </dsp:txXfrm>
    </dsp:sp>
    <dsp:sp modelId="{50CF9247-5B2E-43D8-ACCE-51FEEE0090A3}">
      <dsp:nvSpPr>
        <dsp:cNvPr id="0" name=""/>
        <dsp:cNvSpPr/>
      </dsp:nvSpPr>
      <dsp:spPr>
        <a:xfrm>
          <a:off x="591645" y="4357511"/>
          <a:ext cx="876690" cy="4383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% Under 18 w/o Health Insurance</a:t>
          </a:r>
        </a:p>
      </dsp:txBody>
      <dsp:txXfrm>
        <a:off x="591645" y="4357511"/>
        <a:ext cx="876690" cy="438345"/>
      </dsp:txXfrm>
    </dsp:sp>
    <dsp:sp modelId="{EA275AE2-7050-412D-BD38-50B74094758C}">
      <dsp:nvSpPr>
        <dsp:cNvPr id="0" name=""/>
        <dsp:cNvSpPr/>
      </dsp:nvSpPr>
      <dsp:spPr>
        <a:xfrm>
          <a:off x="591645" y="4979962"/>
          <a:ext cx="876690" cy="4383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% Under 18 in Poverty</a:t>
          </a:r>
        </a:p>
      </dsp:txBody>
      <dsp:txXfrm>
        <a:off x="591645" y="4979962"/>
        <a:ext cx="876690" cy="438345"/>
      </dsp:txXfrm>
    </dsp:sp>
    <dsp:sp modelId="{DA4DE48D-E196-41A3-8E73-061FAC89D1AF}">
      <dsp:nvSpPr>
        <dsp:cNvPr id="0" name=""/>
        <dsp:cNvSpPr/>
      </dsp:nvSpPr>
      <dsp:spPr>
        <a:xfrm>
          <a:off x="1433268" y="622809"/>
          <a:ext cx="876690" cy="4383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Family</a:t>
          </a:r>
        </a:p>
      </dsp:txBody>
      <dsp:txXfrm>
        <a:off x="1433268" y="622809"/>
        <a:ext cx="876690" cy="438345"/>
      </dsp:txXfrm>
    </dsp:sp>
    <dsp:sp modelId="{1E54E616-4FA3-439D-88AE-21344F39227A}">
      <dsp:nvSpPr>
        <dsp:cNvPr id="0" name=""/>
        <dsp:cNvSpPr/>
      </dsp:nvSpPr>
      <dsp:spPr>
        <a:xfrm>
          <a:off x="1652440" y="1245260"/>
          <a:ext cx="876690" cy="4383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800" kern="1200" dirty="0"/>
            <a:t>% Family Not Financially Stable</a:t>
          </a:r>
        </a:p>
      </dsp:txBody>
      <dsp:txXfrm>
        <a:off x="1652440" y="1245260"/>
        <a:ext cx="876690" cy="438345"/>
      </dsp:txXfrm>
    </dsp:sp>
    <dsp:sp modelId="{EA07693F-474D-482C-B1D9-D966EB786060}">
      <dsp:nvSpPr>
        <dsp:cNvPr id="0" name=""/>
        <dsp:cNvSpPr/>
      </dsp:nvSpPr>
      <dsp:spPr>
        <a:xfrm>
          <a:off x="1652440" y="1867710"/>
          <a:ext cx="876690" cy="4383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% Cost Burdened Household</a:t>
          </a:r>
        </a:p>
      </dsp:txBody>
      <dsp:txXfrm>
        <a:off x="1652440" y="1867710"/>
        <a:ext cx="876690" cy="438345"/>
      </dsp:txXfrm>
    </dsp:sp>
    <dsp:sp modelId="{33D40C86-8ABD-4C60-A579-5EE530A5F639}">
      <dsp:nvSpPr>
        <dsp:cNvPr id="0" name=""/>
        <dsp:cNvSpPr/>
      </dsp:nvSpPr>
      <dsp:spPr>
        <a:xfrm>
          <a:off x="1652440" y="2490160"/>
          <a:ext cx="876690" cy="4383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% Moms with no HS Diploma</a:t>
          </a:r>
        </a:p>
      </dsp:txBody>
      <dsp:txXfrm>
        <a:off x="1652440" y="2490160"/>
        <a:ext cx="876690" cy="438345"/>
      </dsp:txXfrm>
    </dsp:sp>
    <dsp:sp modelId="{14E2C2B9-2C41-4700-AF89-01E5BA29CD78}">
      <dsp:nvSpPr>
        <dsp:cNvPr id="0" name=""/>
        <dsp:cNvSpPr/>
      </dsp:nvSpPr>
      <dsp:spPr>
        <a:xfrm>
          <a:off x="2494064" y="622809"/>
          <a:ext cx="876690" cy="4383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Community</a:t>
          </a:r>
        </a:p>
      </dsp:txBody>
      <dsp:txXfrm>
        <a:off x="2494064" y="622809"/>
        <a:ext cx="876690" cy="438345"/>
      </dsp:txXfrm>
    </dsp:sp>
    <dsp:sp modelId="{4CA854D9-C771-4785-B7D0-892ADBA3C529}">
      <dsp:nvSpPr>
        <dsp:cNvPr id="0" name=""/>
        <dsp:cNvSpPr/>
      </dsp:nvSpPr>
      <dsp:spPr>
        <a:xfrm>
          <a:off x="2713236" y="1245260"/>
          <a:ext cx="876690" cy="4383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800" kern="1200" dirty="0"/>
            <a:t>% Enrolled in Post-secondary Education</a:t>
          </a:r>
        </a:p>
      </dsp:txBody>
      <dsp:txXfrm>
        <a:off x="2713236" y="1245260"/>
        <a:ext cx="876690" cy="438345"/>
      </dsp:txXfrm>
    </dsp:sp>
    <dsp:sp modelId="{D20B2AD5-7DBF-4359-920A-1C17CC010494}">
      <dsp:nvSpPr>
        <dsp:cNvPr id="0" name=""/>
        <dsp:cNvSpPr/>
      </dsp:nvSpPr>
      <dsp:spPr>
        <a:xfrm>
          <a:off x="2713236" y="1867710"/>
          <a:ext cx="876690" cy="4383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800" kern="1200" dirty="0"/>
            <a:t>% Adults with no HS Diploma</a:t>
          </a:r>
        </a:p>
      </dsp:txBody>
      <dsp:txXfrm>
        <a:off x="2713236" y="1867710"/>
        <a:ext cx="876690" cy="438345"/>
      </dsp:txXfrm>
    </dsp:sp>
    <dsp:sp modelId="{1D1E876C-6A38-4614-9CA0-B2A6DF5A3307}">
      <dsp:nvSpPr>
        <dsp:cNvPr id="0" name=""/>
        <dsp:cNvSpPr/>
      </dsp:nvSpPr>
      <dsp:spPr>
        <a:xfrm>
          <a:off x="2713236" y="2490160"/>
          <a:ext cx="876690" cy="4383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800" kern="1200" dirty="0"/>
            <a:t>% Adults w/o Health Insurance</a:t>
          </a:r>
        </a:p>
      </dsp:txBody>
      <dsp:txXfrm>
        <a:off x="2713236" y="2490160"/>
        <a:ext cx="876690" cy="438345"/>
      </dsp:txXfrm>
    </dsp:sp>
    <dsp:sp modelId="{E5D50E7B-7952-4186-85E7-5C01DD0212FD}">
      <dsp:nvSpPr>
        <dsp:cNvPr id="0" name=""/>
        <dsp:cNvSpPr/>
      </dsp:nvSpPr>
      <dsp:spPr>
        <a:xfrm>
          <a:off x="2713236" y="3112611"/>
          <a:ext cx="876690" cy="4383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800" kern="1200" dirty="0"/>
            <a:t>Unemployment Rate</a:t>
          </a:r>
        </a:p>
      </dsp:txBody>
      <dsp:txXfrm>
        <a:off x="2713236" y="3112611"/>
        <a:ext cx="876690" cy="438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E2AAA-2CC7-4F9C-A8C6-8B9F2A3E9EF0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AD62A-9EE1-43E3-A7E5-D268F71D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48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7ADBA-1AC7-4CD6-8AFF-4E8087BA5487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4C2EF-8A97-4DAF-B099-E56788364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9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4C2EF-8A97-4DAF-B099-E567883644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80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</a:t>
            </a:r>
            <a:r>
              <a:rPr lang="en-US" dirty="0"/>
              <a:t>To change images on this slide, select a picture and delete it. Then click the Insert Picture icon</a:t>
            </a:r>
            <a:r>
              <a:rPr lang="en-US" baseline="0" dirty="0"/>
              <a:t> </a:t>
            </a:r>
            <a:r>
              <a:rPr lang="en-US" dirty="0"/>
              <a:t>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59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4C2EF-8A97-4DAF-B099-E567883644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85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</a:t>
            </a:r>
            <a:r>
              <a:rPr lang="en-US" dirty="0"/>
              <a:t>To change images on this slide, select a picture and delete it. Then click the Insert Picture icon</a:t>
            </a:r>
            <a:r>
              <a:rPr lang="en-US" baseline="0" dirty="0"/>
              <a:t> </a:t>
            </a:r>
            <a:r>
              <a:rPr lang="en-US" dirty="0"/>
              <a:t>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83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</a:t>
            </a:r>
            <a:r>
              <a:rPr lang="en-US" dirty="0"/>
              <a:t>To change images on this slide, select a picture and delete it. Then click the Insert Picture icon</a:t>
            </a:r>
            <a:r>
              <a:rPr lang="en-US" baseline="0" dirty="0"/>
              <a:t> </a:t>
            </a:r>
            <a:r>
              <a:rPr lang="en-US" dirty="0"/>
              <a:t>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54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4C2EF-8A97-4DAF-B099-E567883644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25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4C2EF-8A97-4DAF-B099-E567883644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06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4C2EF-8A97-4DAF-B099-E567883644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18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r="323" b="422"/>
          <a:stretch/>
        </p:blipFill>
        <p:spPr>
          <a:xfrm>
            <a:off x="1524" y="1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533400"/>
            <a:ext cx="8458200" cy="1828800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438400"/>
            <a:ext cx="7086600" cy="914400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5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" y="1716"/>
            <a:ext cx="12188952" cy="68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7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" y="1716"/>
            <a:ext cx="12188952" cy="6856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580" y="5305424"/>
            <a:ext cx="8104083" cy="57992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 5"/>
          <p:cNvSpPr>
            <a:spLocks/>
          </p:cNvSpPr>
          <p:nvPr/>
        </p:nvSpPr>
        <p:spPr bwMode="gray">
          <a:xfrm>
            <a:off x="762000" y="2133600"/>
            <a:ext cx="53340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3"/>
          </p:nvPr>
        </p:nvSpPr>
        <p:spPr>
          <a:xfrm>
            <a:off x="991888" y="2313173"/>
            <a:ext cx="4874224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Freeform 5"/>
          <p:cNvSpPr>
            <a:spLocks/>
          </p:cNvSpPr>
          <p:nvPr/>
        </p:nvSpPr>
        <p:spPr bwMode="gray">
          <a:xfrm>
            <a:off x="6323873" y="2167467"/>
            <a:ext cx="2990942" cy="1934384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Picture Placeholder 18" descr="An empty placeholder to add an image. Click on the placeholder and select the image that you wish to add"/>
          <p:cNvSpPr>
            <a:spLocks noGrp="1"/>
          </p:cNvSpPr>
          <p:nvPr>
            <p:ph type="pic" sz="quarter" idx="15"/>
          </p:nvPr>
        </p:nvSpPr>
        <p:spPr>
          <a:xfrm>
            <a:off x="6506025" y="2309894"/>
            <a:ext cx="2626638" cy="164953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Freeform 5"/>
          <p:cNvSpPr>
            <a:spLocks/>
          </p:cNvSpPr>
          <p:nvPr/>
        </p:nvSpPr>
        <p:spPr bwMode="gray">
          <a:xfrm>
            <a:off x="6323873" y="4261105"/>
            <a:ext cx="2990942" cy="1934384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Picture Placeholder 12" descr="An empty placeholder to add an image. Click on the placeholder and select the image that you wish to add"/>
          <p:cNvSpPr>
            <a:spLocks noGrp="1"/>
          </p:cNvSpPr>
          <p:nvPr>
            <p:ph type="pic" sz="quarter" idx="16"/>
          </p:nvPr>
        </p:nvSpPr>
        <p:spPr>
          <a:xfrm>
            <a:off x="6506025" y="4403532"/>
            <a:ext cx="2626638" cy="164953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1028581" y="5919255"/>
            <a:ext cx="8104082" cy="4974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779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" y="283"/>
            <a:ext cx="12188952" cy="685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6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5125"/>
            <a:ext cx="1828799" cy="4940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365125"/>
            <a:ext cx="6858000" cy="4940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422"/>
          <a:stretch/>
        </p:blipFill>
        <p:spPr>
          <a:xfrm>
            <a:off x="0" y="0"/>
            <a:ext cx="12188952" cy="6857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533400"/>
            <a:ext cx="7315200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2800" y="2438400"/>
            <a:ext cx="5486400" cy="9144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950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8912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825625"/>
            <a:ext cx="438912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0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4389120" cy="795867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0" y="2624666"/>
            <a:ext cx="4389120" cy="26754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28799"/>
            <a:ext cx="4389120" cy="795867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624666"/>
            <a:ext cx="4389120" cy="26754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2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07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828800"/>
            <a:ext cx="5943600" cy="3476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999" y="1828800"/>
            <a:ext cx="2926080" cy="3476625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/>
        </p:nvSpPr>
        <p:spPr bwMode="gray">
          <a:xfrm>
            <a:off x="804333" y="1695450"/>
            <a:ext cx="5596467" cy="3295650"/>
          </a:xfrm>
          <a:custGeom>
            <a:avLst/>
            <a:gdLst>
              <a:gd name="T0" fmla="*/ 1279 w 1347"/>
              <a:gd name="T1" fmla="*/ 919 h 986"/>
              <a:gd name="T2" fmla="*/ 65 w 1347"/>
              <a:gd name="T3" fmla="*/ 919 h 986"/>
              <a:gd name="T4" fmla="*/ 65 w 1347"/>
              <a:gd name="T5" fmla="*/ 64 h 986"/>
              <a:gd name="T6" fmla="*/ 1279 w 1347"/>
              <a:gd name="T7" fmla="*/ 64 h 986"/>
              <a:gd name="T8" fmla="*/ 1279 w 1347"/>
              <a:gd name="T9" fmla="*/ 919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7" h="986">
                <a:moveTo>
                  <a:pt x="1279" y="919"/>
                </a:moveTo>
                <a:cubicBezTo>
                  <a:pt x="1211" y="986"/>
                  <a:pt x="121" y="974"/>
                  <a:pt x="65" y="919"/>
                </a:cubicBezTo>
                <a:cubicBezTo>
                  <a:pt x="9" y="863"/>
                  <a:pt x="0" y="128"/>
                  <a:pt x="65" y="64"/>
                </a:cubicBezTo>
                <a:cubicBezTo>
                  <a:pt x="130" y="0"/>
                  <a:pt x="1217" y="3"/>
                  <a:pt x="1279" y="64"/>
                </a:cubicBezTo>
                <a:cubicBezTo>
                  <a:pt x="1341" y="125"/>
                  <a:pt x="1347" y="852"/>
                  <a:pt x="1279" y="9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006022" y="1874520"/>
            <a:ext cx="5193089" cy="2937510"/>
          </a:xfrm>
          <a:custGeom>
            <a:avLst/>
            <a:gdLst>
              <a:gd name="connsiteX0" fmla="*/ 2531359 w 5066932"/>
              <a:gd name="connsiteY0" fmla="*/ 21 h 2945784"/>
              <a:gd name="connsiteX1" fmla="*/ 4878015 w 5066932"/>
              <a:gd name="connsiteY1" fmla="*/ 145719 h 2945784"/>
              <a:gd name="connsiteX2" fmla="*/ 4878015 w 5066932"/>
              <a:gd name="connsiteY2" fmla="*/ 2803241 h 2945784"/>
              <a:gd name="connsiteX3" fmla="*/ 175988 w 5066932"/>
              <a:gd name="connsiteY3" fmla="*/ 2803241 h 2945784"/>
              <a:gd name="connsiteX4" fmla="*/ 175988 w 5066932"/>
              <a:gd name="connsiteY4" fmla="*/ 145719 h 2945784"/>
              <a:gd name="connsiteX5" fmla="*/ 2531359 w 5066932"/>
              <a:gd name="connsiteY5" fmla="*/ 21 h 294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6932" h="2945784">
                <a:moveTo>
                  <a:pt x="2531359" y="21"/>
                </a:moveTo>
                <a:cubicBezTo>
                  <a:pt x="3645379" y="1187"/>
                  <a:pt x="4757946" y="50918"/>
                  <a:pt x="4878015" y="145719"/>
                </a:cubicBezTo>
                <a:cubicBezTo>
                  <a:pt x="5118151" y="335320"/>
                  <a:pt x="5141390" y="2594991"/>
                  <a:pt x="4878015" y="2803241"/>
                </a:cubicBezTo>
                <a:cubicBezTo>
                  <a:pt x="4614639" y="3011491"/>
                  <a:pt x="392886" y="2974193"/>
                  <a:pt x="175988" y="2803241"/>
                </a:cubicBezTo>
                <a:cubicBezTo>
                  <a:pt x="-40909" y="2629181"/>
                  <a:pt x="-75768" y="344644"/>
                  <a:pt x="175988" y="145719"/>
                </a:cubicBezTo>
                <a:cubicBezTo>
                  <a:pt x="301866" y="46256"/>
                  <a:pt x="1417339" y="-1144"/>
                  <a:pt x="2531359" y="2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10400" y="2245995"/>
            <a:ext cx="3657600" cy="219456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1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" t="511" r="525" b="2999"/>
          <a:stretch/>
        </p:blipFill>
        <p:spPr>
          <a:xfrm>
            <a:off x="0" y="0"/>
            <a:ext cx="1218882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09800" y="6416675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10400" y="6416675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7FC8593D-7C47-471E-A8DF-97AC4FFD13F5}" type="datetimeFigureOut">
              <a:rPr lang="en-US" smtClean="0"/>
              <a:pPr/>
              <a:t>2/29/2020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89D71E3-7D81-4C24-B9D8-6B108755C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5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2" r:id="rId11"/>
    <p:sldLayoutId id="2147483661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microsoft.com/office/2014/relationships/chartEx" Target="../charts/chartEx1.xml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diagramDrawing" Target="../diagrams/drawing1.xml"/><Relationship Id="rId5" Type="http://schemas.openxmlformats.org/officeDocument/2006/relationships/image" Target="../media/image6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80.png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609600"/>
            <a:ext cx="4114800" cy="124446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+mn-lt"/>
              </a:rPr>
              <a:t>Child Well-Being </a:t>
            </a:r>
            <a:br>
              <a:rPr lang="en-US" sz="4000" b="1" dirty="0">
                <a:latin typeface="+mn-lt"/>
              </a:rPr>
            </a:br>
            <a:r>
              <a:rPr lang="en-US" sz="4000" b="1" dirty="0">
                <a:latin typeface="+mn-lt"/>
              </a:rPr>
              <a:t>Capstone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5950" y="2621756"/>
            <a:ext cx="19050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latin typeface="+mn-lt"/>
              </a:rPr>
              <a:t>Business </a:t>
            </a:r>
          </a:p>
          <a:p>
            <a:pPr>
              <a:spcBef>
                <a:spcPts val="0"/>
              </a:spcBef>
            </a:pPr>
            <a:r>
              <a:rPr lang="en-US" b="1" dirty="0">
                <a:latin typeface="+mn-lt"/>
              </a:rPr>
              <a:t>Intelligence</a:t>
            </a:r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DD521C-C76A-4648-9642-038194C962E6}"/>
              </a:ext>
            </a:extLst>
          </p:cNvPr>
          <p:cNvGrpSpPr/>
          <p:nvPr/>
        </p:nvGrpSpPr>
        <p:grpSpPr>
          <a:xfrm>
            <a:off x="5105400" y="381000"/>
            <a:ext cx="4343400" cy="3276600"/>
            <a:chOff x="4648200" y="381000"/>
            <a:chExt cx="4343400" cy="3276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8E5E35-5C41-43D8-B9DE-4A9CB2ADFABB}"/>
                </a:ext>
              </a:extLst>
            </p:cNvPr>
            <p:cNvSpPr/>
            <p:nvPr/>
          </p:nvSpPr>
          <p:spPr>
            <a:xfrm>
              <a:off x="4648200" y="381000"/>
              <a:ext cx="4343400" cy="3276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40AF8CE9-477A-416B-BF42-232C9C12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2979" y="502444"/>
              <a:ext cx="4073842" cy="3033712"/>
            </a:xfrm>
            <a:prstGeom prst="rect">
              <a:avLst/>
            </a:prstGeom>
          </p:spPr>
        </p:pic>
      </p:grpSp>
      <p:pic>
        <p:nvPicPr>
          <p:cNvPr id="1026" name="Picture 2" descr="Image result for emory university logo">
            <a:extLst>
              <a:ext uri="{FF2B5EF4-FFF2-40B4-BE49-F238E27FC236}">
                <a16:creationId xmlns:a16="http://schemas.microsoft.com/office/drawing/2014/main" id="{53946374-AA5E-45A8-A95D-4B08C84C2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43843"/>
            <a:ext cx="985157" cy="98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C0EE7A52-1620-46CD-B0EB-9E763724D730}"/>
              </a:ext>
            </a:extLst>
          </p:cNvPr>
          <p:cNvSpPr txBox="1">
            <a:spLocks/>
          </p:cNvSpPr>
          <p:nvPr/>
        </p:nvSpPr>
        <p:spPr>
          <a:xfrm>
            <a:off x="5334000" y="4038600"/>
            <a:ext cx="3657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+mn-lt"/>
              </a:rPr>
              <a:t>Claudia </a:t>
            </a:r>
            <a:r>
              <a:rPr lang="en-US" b="1" dirty="0" err="1">
                <a:latin typeface="+mn-lt"/>
              </a:rPr>
              <a:t>Ayonote</a:t>
            </a:r>
            <a:endParaRPr lang="en-US" b="1" dirty="0">
              <a:latin typeface="+mn-lt"/>
            </a:endParaRPr>
          </a:p>
          <a:p>
            <a:pPr algn="ctr"/>
            <a:r>
              <a:rPr lang="en-US" b="1" dirty="0">
                <a:latin typeface="+mn-lt"/>
              </a:rPr>
              <a:t>Katie </a:t>
            </a:r>
            <a:r>
              <a:rPr lang="en-US" b="1" dirty="0" err="1">
                <a:latin typeface="+mn-lt"/>
              </a:rPr>
              <a:t>Breshers</a:t>
            </a:r>
            <a:endParaRPr lang="en-US" b="1" dirty="0">
              <a:latin typeface="+mn-lt"/>
            </a:endParaRPr>
          </a:p>
          <a:p>
            <a:pPr algn="ctr"/>
            <a:r>
              <a:rPr lang="en-US" b="1" dirty="0">
                <a:latin typeface="+mn-lt"/>
              </a:rPr>
              <a:t>Adelaide </a:t>
            </a:r>
            <a:r>
              <a:rPr lang="en-US" b="1" dirty="0" err="1">
                <a:latin typeface="+mn-lt"/>
              </a:rPr>
              <a:t>Obasanya</a:t>
            </a:r>
            <a:endParaRPr lang="en-US" b="1" dirty="0">
              <a:latin typeface="+mn-lt"/>
            </a:endParaRPr>
          </a:p>
          <a:p>
            <a:pPr algn="ctr"/>
            <a:r>
              <a:rPr lang="en-US" b="1" dirty="0">
                <a:latin typeface="+mn-lt"/>
              </a:rPr>
              <a:t>Robert Rodden</a:t>
            </a:r>
          </a:p>
        </p:txBody>
      </p:sp>
    </p:spTree>
    <p:extLst>
      <p:ext uri="{BB962C8B-B14F-4D97-AF65-F5344CB8AC3E}">
        <p14:creationId xmlns:p14="http://schemas.microsoft.com/office/powerpoint/2010/main" val="279804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12192000" cy="1219200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What Are Your Questions?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535EA3-27C2-466E-9D7D-4C6E909CA1AA}"/>
              </a:ext>
            </a:extLst>
          </p:cNvPr>
          <p:cNvGrpSpPr/>
          <p:nvPr/>
        </p:nvGrpSpPr>
        <p:grpSpPr>
          <a:xfrm>
            <a:off x="152400" y="5943600"/>
            <a:ext cx="3200400" cy="735652"/>
            <a:chOff x="1828800" y="5943600"/>
            <a:chExt cx="3200400" cy="69826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C5D04F-8C52-4575-BF80-2D20BAF4AE9D}"/>
                </a:ext>
              </a:extLst>
            </p:cNvPr>
            <p:cNvSpPr/>
            <p:nvPr/>
          </p:nvSpPr>
          <p:spPr>
            <a:xfrm>
              <a:off x="1828800" y="5943600"/>
              <a:ext cx="3200400" cy="698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C0ACA141-ADED-45B2-8E09-AD80AA67B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303"/>
            <a:stretch/>
          </p:blipFill>
          <p:spPr>
            <a:xfrm>
              <a:off x="3422272" y="6147262"/>
              <a:ext cx="1555467" cy="448238"/>
            </a:xfrm>
            <a:prstGeom prst="rect">
              <a:avLst/>
            </a:prstGeom>
          </p:spPr>
        </p:pic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:a16="http://schemas.microsoft.com/office/drawing/2014/main" id="{8736182C-A122-4732-AE00-628BD89BA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229"/>
            <a:stretch/>
          </p:blipFill>
          <p:spPr>
            <a:xfrm>
              <a:off x="1859531" y="5958147"/>
              <a:ext cx="1555467" cy="66917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435785D-9962-4E1C-837A-8890AAB51276}"/>
              </a:ext>
            </a:extLst>
          </p:cNvPr>
          <p:cNvGrpSpPr/>
          <p:nvPr/>
        </p:nvGrpSpPr>
        <p:grpSpPr>
          <a:xfrm>
            <a:off x="7907829" y="5947731"/>
            <a:ext cx="4131771" cy="774469"/>
            <a:chOff x="5072101" y="5854931"/>
            <a:chExt cx="4131771" cy="774469"/>
          </a:xfrm>
        </p:grpSpPr>
        <p:pic>
          <p:nvPicPr>
            <p:cNvPr id="9" name="Picture 2" descr="Image result for emory university logo">
              <a:extLst>
                <a:ext uri="{FF2B5EF4-FFF2-40B4-BE49-F238E27FC236}">
                  <a16:creationId xmlns:a16="http://schemas.microsoft.com/office/drawing/2014/main" id="{A4C17E6B-E66E-4444-975C-612DE379BC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101" y="585493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45E0DF-982D-4797-BB65-58334E07341F}"/>
                </a:ext>
              </a:extLst>
            </p:cNvPr>
            <p:cNvSpPr/>
            <p:nvPr/>
          </p:nvSpPr>
          <p:spPr>
            <a:xfrm>
              <a:off x="5753100" y="5854931"/>
              <a:ext cx="3450772" cy="731520"/>
            </a:xfrm>
            <a:prstGeom prst="rect">
              <a:avLst/>
            </a:prstGeom>
            <a:solidFill>
              <a:srgbClr val="212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113E595D-2A7F-4FEC-8E13-7CD257DE0668}"/>
                </a:ext>
              </a:extLst>
            </p:cNvPr>
            <p:cNvSpPr txBox="1">
              <a:spLocks/>
            </p:cNvSpPr>
            <p:nvPr/>
          </p:nvSpPr>
          <p:spPr>
            <a:xfrm>
              <a:off x="5753100" y="5893747"/>
              <a:ext cx="3450772" cy="7356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0574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Business Intelligence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Child Well-Being Capstone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Subtitle 2">
            <a:extLst>
              <a:ext uri="{FF2B5EF4-FFF2-40B4-BE49-F238E27FC236}">
                <a16:creationId xmlns:a16="http://schemas.microsoft.com/office/drawing/2014/main" id="{940E07BB-7484-4B71-A70E-80367305CD01}"/>
              </a:ext>
            </a:extLst>
          </p:cNvPr>
          <p:cNvSpPr txBox="1">
            <a:spLocks/>
          </p:cNvSpPr>
          <p:nvPr/>
        </p:nvSpPr>
        <p:spPr>
          <a:xfrm>
            <a:off x="3962400" y="2514600"/>
            <a:ext cx="3657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+mn-lt"/>
              </a:rPr>
              <a:t>Claudia </a:t>
            </a:r>
            <a:r>
              <a:rPr lang="en-US" b="1" dirty="0" err="1">
                <a:latin typeface="+mn-lt"/>
              </a:rPr>
              <a:t>Ayonote</a:t>
            </a:r>
            <a:endParaRPr lang="en-US" b="1" dirty="0">
              <a:latin typeface="+mn-lt"/>
            </a:endParaRPr>
          </a:p>
          <a:p>
            <a:pPr algn="ctr"/>
            <a:r>
              <a:rPr lang="en-US" b="1" dirty="0">
                <a:latin typeface="+mn-lt"/>
              </a:rPr>
              <a:t>Katie </a:t>
            </a:r>
            <a:r>
              <a:rPr lang="en-US" b="1" dirty="0" err="1">
                <a:latin typeface="+mn-lt"/>
              </a:rPr>
              <a:t>Breshers</a:t>
            </a:r>
            <a:endParaRPr lang="en-US" b="1" dirty="0">
              <a:latin typeface="+mn-lt"/>
            </a:endParaRPr>
          </a:p>
          <a:p>
            <a:pPr algn="ctr"/>
            <a:r>
              <a:rPr lang="en-US" b="1" dirty="0">
                <a:latin typeface="+mn-lt"/>
              </a:rPr>
              <a:t>Adelaide </a:t>
            </a:r>
            <a:r>
              <a:rPr lang="en-US" b="1" dirty="0" err="1">
                <a:latin typeface="+mn-lt"/>
              </a:rPr>
              <a:t>Obasanya</a:t>
            </a:r>
            <a:endParaRPr lang="en-US" b="1" dirty="0">
              <a:latin typeface="+mn-lt"/>
            </a:endParaRPr>
          </a:p>
          <a:p>
            <a:pPr algn="ctr"/>
            <a:r>
              <a:rPr lang="en-US" b="1" dirty="0">
                <a:latin typeface="+mn-lt"/>
              </a:rPr>
              <a:t>Robert Rodden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43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832EA17-EF01-4810-B95F-62F11EB1FA61}"/>
              </a:ext>
            </a:extLst>
          </p:cNvPr>
          <p:cNvGrpSpPr/>
          <p:nvPr/>
        </p:nvGrpSpPr>
        <p:grpSpPr>
          <a:xfrm>
            <a:off x="152400" y="5943600"/>
            <a:ext cx="3200400" cy="735652"/>
            <a:chOff x="1828800" y="5943600"/>
            <a:chExt cx="3200400" cy="69826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035F05-F105-4FBC-AEE7-233042D572E4}"/>
                </a:ext>
              </a:extLst>
            </p:cNvPr>
            <p:cNvSpPr/>
            <p:nvPr/>
          </p:nvSpPr>
          <p:spPr>
            <a:xfrm>
              <a:off x="1828800" y="5943600"/>
              <a:ext cx="3200400" cy="698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1ABF820F-C114-453A-95BA-F76DEDD469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303"/>
            <a:stretch/>
          </p:blipFill>
          <p:spPr>
            <a:xfrm>
              <a:off x="3422272" y="6147262"/>
              <a:ext cx="1555467" cy="448238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EF0997D-883E-40C2-A9BC-CDE40378EA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229"/>
            <a:stretch/>
          </p:blipFill>
          <p:spPr>
            <a:xfrm>
              <a:off x="1859531" y="5958147"/>
              <a:ext cx="1555467" cy="66917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42B775-8728-4AAC-9D3A-9DAAD97C1A4E}"/>
              </a:ext>
            </a:extLst>
          </p:cNvPr>
          <p:cNvGrpSpPr/>
          <p:nvPr/>
        </p:nvGrpSpPr>
        <p:grpSpPr>
          <a:xfrm>
            <a:off x="7907829" y="5947731"/>
            <a:ext cx="4131771" cy="774469"/>
            <a:chOff x="5072101" y="5854931"/>
            <a:chExt cx="4131771" cy="774469"/>
          </a:xfrm>
        </p:grpSpPr>
        <p:pic>
          <p:nvPicPr>
            <p:cNvPr id="24" name="Picture 2" descr="Image result for emory university logo">
              <a:extLst>
                <a:ext uri="{FF2B5EF4-FFF2-40B4-BE49-F238E27FC236}">
                  <a16:creationId xmlns:a16="http://schemas.microsoft.com/office/drawing/2014/main" id="{33FD068F-DE69-4CE2-8C81-8333630E8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101" y="585493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90712F0-6EC0-41F5-BC28-72801A0F9E55}"/>
                </a:ext>
              </a:extLst>
            </p:cNvPr>
            <p:cNvSpPr/>
            <p:nvPr/>
          </p:nvSpPr>
          <p:spPr>
            <a:xfrm>
              <a:off x="5753100" y="5854931"/>
              <a:ext cx="3450772" cy="731520"/>
            </a:xfrm>
            <a:prstGeom prst="rect">
              <a:avLst/>
            </a:prstGeom>
            <a:solidFill>
              <a:srgbClr val="212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852CEBB4-F06F-4D7D-82A1-237C49AABF57}"/>
                </a:ext>
              </a:extLst>
            </p:cNvPr>
            <p:cNvSpPr txBox="1">
              <a:spLocks/>
            </p:cNvSpPr>
            <p:nvPr/>
          </p:nvSpPr>
          <p:spPr>
            <a:xfrm>
              <a:off x="5753100" y="5893747"/>
              <a:ext cx="3450772" cy="7356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0574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Business Intelligence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Child Well-Being Capstone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58822D-59D1-4FA3-A329-C766516EFEBC}"/>
              </a:ext>
            </a:extLst>
          </p:cNvPr>
          <p:cNvSpPr txBox="1"/>
          <p:nvPr/>
        </p:nvSpPr>
        <p:spPr>
          <a:xfrm>
            <a:off x="4944082" y="1295400"/>
            <a:ext cx="2303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3 Part 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5CE2F-BA7D-410B-88A9-82A4F098C483}"/>
              </a:ext>
            </a:extLst>
          </p:cNvPr>
          <p:cNvSpPr txBox="1"/>
          <p:nvPr/>
        </p:nvSpPr>
        <p:spPr>
          <a:xfrm>
            <a:off x="769495" y="2402257"/>
            <a:ext cx="7497336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Early Childhood Education Programs and Affordable Childcare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Education Support via STEM programs in Middle and High School and Volunteer/Mentorship opportunities in High School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Advocacy for educational policies and child development programs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249B1-7825-4978-B503-72EE83CA19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04" t="11111" r="56864" b="56667"/>
          <a:stretch/>
        </p:blipFill>
        <p:spPr>
          <a:xfrm>
            <a:off x="9448800" y="3048000"/>
            <a:ext cx="19812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7AF146-2FF6-49BF-9CF7-DAF9BE0A9DEA}"/>
              </a:ext>
            </a:extLst>
          </p:cNvPr>
          <p:cNvCxnSpPr>
            <a:cxnSpLocks/>
          </p:cNvCxnSpPr>
          <p:nvPr/>
        </p:nvCxnSpPr>
        <p:spPr>
          <a:xfrm>
            <a:off x="7696200" y="2705101"/>
            <a:ext cx="1752600" cy="60475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F6102C-182D-4009-AA5C-289C3D9BDBC5}"/>
              </a:ext>
            </a:extLst>
          </p:cNvPr>
          <p:cNvCxnSpPr/>
          <p:nvPr/>
        </p:nvCxnSpPr>
        <p:spPr>
          <a:xfrm flipV="1">
            <a:off x="8273589" y="3352800"/>
            <a:ext cx="1175211" cy="762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6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7C62979B-C9A4-48C1-93BB-593207421561}"/>
                  </a:ext>
                </a:extLst>
              </p:cNvPr>
              <p:cNvGraphicFramePr/>
              <p:nvPr/>
            </p:nvGraphicFramePr>
            <p:xfrm>
              <a:off x="2729594" y="381000"/>
              <a:ext cx="4419600" cy="44958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7C62979B-C9A4-48C1-93BB-5932074215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9594" y="381000"/>
                <a:ext cx="4419600" cy="449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543A0C96-81C3-4A7C-960D-A582DBCC11C8}"/>
              </a:ext>
            </a:extLst>
          </p:cNvPr>
          <p:cNvGrpSpPr/>
          <p:nvPr/>
        </p:nvGrpSpPr>
        <p:grpSpPr>
          <a:xfrm>
            <a:off x="1738994" y="5850800"/>
            <a:ext cx="3200400" cy="735652"/>
            <a:chOff x="1828800" y="5943600"/>
            <a:chExt cx="3200400" cy="6982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E151D5-7AAA-44B0-84DC-799C53380C4C}"/>
                </a:ext>
              </a:extLst>
            </p:cNvPr>
            <p:cNvSpPr/>
            <p:nvPr/>
          </p:nvSpPr>
          <p:spPr>
            <a:xfrm>
              <a:off x="1828800" y="5943600"/>
              <a:ext cx="3200400" cy="698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:a16="http://schemas.microsoft.com/office/drawing/2014/main" id="{A6391D8C-DAA6-4CAA-A9D3-9CB5F3557E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1303"/>
            <a:stretch/>
          </p:blipFill>
          <p:spPr>
            <a:xfrm>
              <a:off x="3422272" y="6147262"/>
              <a:ext cx="1555467" cy="448238"/>
            </a:xfrm>
            <a:prstGeom prst="rect">
              <a:avLst/>
            </a:prstGeom>
          </p:spPr>
        </p:pic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D6FDE64B-1CFE-4523-B635-31033851EE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2229"/>
            <a:stretch/>
          </p:blipFill>
          <p:spPr>
            <a:xfrm>
              <a:off x="1859531" y="5958147"/>
              <a:ext cx="1555467" cy="66917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945DFA-771E-405A-889B-BCFCC978795A}"/>
              </a:ext>
            </a:extLst>
          </p:cNvPr>
          <p:cNvGrpSpPr/>
          <p:nvPr/>
        </p:nvGrpSpPr>
        <p:grpSpPr>
          <a:xfrm>
            <a:off x="5072101" y="5854931"/>
            <a:ext cx="4131771" cy="774469"/>
            <a:chOff x="5072101" y="5854931"/>
            <a:chExt cx="4131771" cy="774469"/>
          </a:xfrm>
        </p:grpSpPr>
        <p:pic>
          <p:nvPicPr>
            <p:cNvPr id="12" name="Picture 2" descr="Image result for emory university logo">
              <a:extLst>
                <a:ext uri="{FF2B5EF4-FFF2-40B4-BE49-F238E27FC236}">
                  <a16:creationId xmlns:a16="http://schemas.microsoft.com/office/drawing/2014/main" id="{5D0FD913-F246-4A47-BD36-BC25F8F78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101" y="585493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FFB3E8-C480-4BFE-A3B4-719C226EA0C1}"/>
                </a:ext>
              </a:extLst>
            </p:cNvPr>
            <p:cNvSpPr/>
            <p:nvPr/>
          </p:nvSpPr>
          <p:spPr>
            <a:xfrm>
              <a:off x="5753100" y="5854931"/>
              <a:ext cx="3450772" cy="731520"/>
            </a:xfrm>
            <a:prstGeom prst="rect">
              <a:avLst/>
            </a:prstGeom>
            <a:solidFill>
              <a:srgbClr val="212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4FDD6742-EED4-47E9-9B6B-ED5BD4D09F7A}"/>
                </a:ext>
              </a:extLst>
            </p:cNvPr>
            <p:cNvSpPr txBox="1">
              <a:spLocks/>
            </p:cNvSpPr>
            <p:nvPr/>
          </p:nvSpPr>
          <p:spPr>
            <a:xfrm>
              <a:off x="5753100" y="5893747"/>
              <a:ext cx="3450772" cy="7356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0574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Business Intelligence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Child Well-Being Capstone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FF783A3-CB79-4A95-9638-BE1E1A6B6AAE}"/>
              </a:ext>
            </a:extLst>
          </p:cNvPr>
          <p:cNvGraphicFramePr>
            <a:graphicFrameLocks noGrp="1"/>
          </p:cNvGraphicFramePr>
          <p:nvPr/>
        </p:nvGraphicFramePr>
        <p:xfrm>
          <a:off x="353786" y="843551"/>
          <a:ext cx="2073728" cy="3343275"/>
        </p:xfrm>
        <a:graphic>
          <a:graphicData uri="http://schemas.openxmlformats.org/drawingml/2006/table">
            <a:tbl>
              <a:tblPr>
                <a:tableStyleId>{85BE263C-DBD7-4A20-BB59-AAB30ACAA65A}</a:tableStyleId>
              </a:tblPr>
              <a:tblGrid>
                <a:gridCol w="1058024">
                  <a:extLst>
                    <a:ext uri="{9D8B030D-6E8A-4147-A177-3AD203B41FA5}">
                      <a16:colId xmlns:a16="http://schemas.microsoft.com/office/drawing/2014/main" val="2101626786"/>
                    </a:ext>
                  </a:extLst>
                </a:gridCol>
                <a:gridCol w="1015704">
                  <a:extLst>
                    <a:ext uri="{9D8B030D-6E8A-4147-A177-3AD203B41FA5}">
                      <a16:colId xmlns:a16="http://schemas.microsoft.com/office/drawing/2014/main" val="29869602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County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Tracts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24478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Butts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98468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Cherokee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20144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Clayton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72152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Cobb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12991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Coweta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76499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DeKalb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144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99047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Douglas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08049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Fayette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1543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Fulton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33450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Gwinnett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13101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Henry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01733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Paulding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40899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Rockdale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16677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>
                          <a:effectLst/>
                        </a:rPr>
                        <a:t>Total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>
                          <a:effectLst/>
                        </a:rPr>
                        <a:t>776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0351745"/>
                  </a:ext>
                </a:extLst>
              </a:tr>
            </a:tbl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DD973D6D-DC67-456F-95AC-881041654CF3}"/>
              </a:ext>
            </a:extLst>
          </p:cNvPr>
          <p:cNvGraphicFramePr/>
          <p:nvPr/>
        </p:nvGraphicFramePr>
        <p:xfrm>
          <a:off x="7848600" y="228600"/>
          <a:ext cx="3962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054574-D898-478C-A063-74751C09ED5D}"/>
              </a:ext>
            </a:extLst>
          </p:cNvPr>
          <p:cNvCxnSpPr/>
          <p:nvPr/>
        </p:nvCxnSpPr>
        <p:spPr>
          <a:xfrm>
            <a:off x="7467600" y="228600"/>
            <a:ext cx="0" cy="5181600"/>
          </a:xfrm>
          <a:prstGeom prst="line">
            <a:avLst/>
          </a:prstGeom>
          <a:ln w="76200">
            <a:solidFill>
              <a:srgbClr val="212C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B0F33A4-4A2D-4CF7-B071-76AEA58154C1}"/>
              </a:ext>
            </a:extLst>
          </p:cNvPr>
          <p:cNvSpPr txBox="1"/>
          <p:nvPr/>
        </p:nvSpPr>
        <p:spPr>
          <a:xfrm>
            <a:off x="2057400" y="4553634"/>
            <a:ext cx="228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5,000-10,000 </a:t>
            </a:r>
          </a:p>
          <a:p>
            <a:pPr algn="ctr"/>
            <a:r>
              <a:rPr lang="en-US" dirty="0"/>
              <a:t>people per tract</a:t>
            </a:r>
          </a:p>
        </p:txBody>
      </p:sp>
    </p:spTree>
    <p:extLst>
      <p:ext uri="{BB962C8B-B14F-4D97-AF65-F5344CB8AC3E}">
        <p14:creationId xmlns:p14="http://schemas.microsoft.com/office/powerpoint/2010/main" val="409851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832EA17-EF01-4810-B95F-62F11EB1FA61}"/>
              </a:ext>
            </a:extLst>
          </p:cNvPr>
          <p:cNvGrpSpPr/>
          <p:nvPr/>
        </p:nvGrpSpPr>
        <p:grpSpPr>
          <a:xfrm>
            <a:off x="152400" y="5943600"/>
            <a:ext cx="3200400" cy="735652"/>
            <a:chOff x="1828800" y="5943600"/>
            <a:chExt cx="3200400" cy="69826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035F05-F105-4FBC-AEE7-233042D572E4}"/>
                </a:ext>
              </a:extLst>
            </p:cNvPr>
            <p:cNvSpPr/>
            <p:nvPr/>
          </p:nvSpPr>
          <p:spPr>
            <a:xfrm>
              <a:off x="1828800" y="5943600"/>
              <a:ext cx="3200400" cy="698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1ABF820F-C114-453A-95BA-F76DEDD469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303"/>
            <a:stretch/>
          </p:blipFill>
          <p:spPr>
            <a:xfrm>
              <a:off x="3422272" y="6147262"/>
              <a:ext cx="1555467" cy="448238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EF0997D-883E-40C2-A9BC-CDE40378EA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229"/>
            <a:stretch/>
          </p:blipFill>
          <p:spPr>
            <a:xfrm>
              <a:off x="1859531" y="5958147"/>
              <a:ext cx="1555467" cy="66917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42B775-8728-4AAC-9D3A-9DAAD97C1A4E}"/>
              </a:ext>
            </a:extLst>
          </p:cNvPr>
          <p:cNvGrpSpPr/>
          <p:nvPr/>
        </p:nvGrpSpPr>
        <p:grpSpPr>
          <a:xfrm>
            <a:off x="7907829" y="5947731"/>
            <a:ext cx="4131771" cy="774469"/>
            <a:chOff x="5072101" y="5854931"/>
            <a:chExt cx="4131771" cy="774469"/>
          </a:xfrm>
        </p:grpSpPr>
        <p:pic>
          <p:nvPicPr>
            <p:cNvPr id="24" name="Picture 2" descr="Image result for emory university logo">
              <a:extLst>
                <a:ext uri="{FF2B5EF4-FFF2-40B4-BE49-F238E27FC236}">
                  <a16:creationId xmlns:a16="http://schemas.microsoft.com/office/drawing/2014/main" id="{33FD068F-DE69-4CE2-8C81-8333630E8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101" y="585493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90712F0-6EC0-41F5-BC28-72801A0F9E55}"/>
                </a:ext>
              </a:extLst>
            </p:cNvPr>
            <p:cNvSpPr/>
            <p:nvPr/>
          </p:nvSpPr>
          <p:spPr>
            <a:xfrm>
              <a:off x="5753100" y="5854931"/>
              <a:ext cx="3450772" cy="731520"/>
            </a:xfrm>
            <a:prstGeom prst="rect">
              <a:avLst/>
            </a:prstGeom>
            <a:solidFill>
              <a:srgbClr val="212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852CEBB4-F06F-4D7D-82A1-237C49AABF57}"/>
                </a:ext>
              </a:extLst>
            </p:cNvPr>
            <p:cNvSpPr txBox="1">
              <a:spLocks/>
            </p:cNvSpPr>
            <p:nvPr/>
          </p:nvSpPr>
          <p:spPr>
            <a:xfrm>
              <a:off x="5753100" y="5893747"/>
              <a:ext cx="3450772" cy="7356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0574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Business Intelligence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Child Well-Being Capstone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737B3AA-6546-46B8-A764-0CF0F273DD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04" t="11111" r="56864" b="56667"/>
          <a:stretch/>
        </p:blipFill>
        <p:spPr>
          <a:xfrm>
            <a:off x="9677400" y="3352800"/>
            <a:ext cx="19812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7B64C89-B2E9-4B7D-B076-38F2E201EE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6545295"/>
              </p:ext>
            </p:extLst>
          </p:nvPr>
        </p:nvGraphicFramePr>
        <p:xfrm>
          <a:off x="238904" y="990600"/>
          <a:ext cx="9133696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67C1101-EA8A-429A-A0E9-99B5EDFFD517}"/>
              </a:ext>
            </a:extLst>
          </p:cNvPr>
          <p:cNvSpPr txBox="1"/>
          <p:nvPr/>
        </p:nvSpPr>
        <p:spPr>
          <a:xfrm>
            <a:off x="1213150" y="2895600"/>
            <a:ext cx="2620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</a:rPr>
              <a:t>Average of All Counties is 0.59</a:t>
            </a:r>
          </a:p>
        </p:txBody>
      </p:sp>
    </p:spTree>
    <p:extLst>
      <p:ext uri="{BB962C8B-B14F-4D97-AF65-F5344CB8AC3E}">
        <p14:creationId xmlns:p14="http://schemas.microsoft.com/office/powerpoint/2010/main" val="388258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9F007BD-742B-44E7-A081-F0B04E18C4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3044238"/>
              </p:ext>
            </p:extLst>
          </p:nvPr>
        </p:nvGraphicFramePr>
        <p:xfrm>
          <a:off x="183131" y="227599"/>
          <a:ext cx="9418069" cy="5146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CF663CEB-5596-472F-A7C3-888D986AB86D}"/>
              </a:ext>
            </a:extLst>
          </p:cNvPr>
          <p:cNvGrpSpPr/>
          <p:nvPr/>
        </p:nvGrpSpPr>
        <p:grpSpPr>
          <a:xfrm>
            <a:off x="152400" y="5943600"/>
            <a:ext cx="3200400" cy="735652"/>
            <a:chOff x="1828800" y="5943600"/>
            <a:chExt cx="3200400" cy="69826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42E312-E4FE-4E83-AA59-53077393A3B4}"/>
                </a:ext>
              </a:extLst>
            </p:cNvPr>
            <p:cNvSpPr/>
            <p:nvPr/>
          </p:nvSpPr>
          <p:spPr>
            <a:xfrm>
              <a:off x="1828800" y="5943600"/>
              <a:ext cx="3200400" cy="698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445927E8-9D24-43F2-90DC-16CCB3B65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303"/>
            <a:stretch/>
          </p:blipFill>
          <p:spPr>
            <a:xfrm>
              <a:off x="3422272" y="6147262"/>
              <a:ext cx="1555467" cy="448238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588445C1-F088-4FB3-85F7-83E9E1678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2229"/>
            <a:stretch/>
          </p:blipFill>
          <p:spPr>
            <a:xfrm>
              <a:off x="1859531" y="5958147"/>
              <a:ext cx="1555467" cy="66917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DD581A-2C26-4A93-BB50-D6BBF8852475}"/>
              </a:ext>
            </a:extLst>
          </p:cNvPr>
          <p:cNvGrpSpPr/>
          <p:nvPr/>
        </p:nvGrpSpPr>
        <p:grpSpPr>
          <a:xfrm>
            <a:off x="7907829" y="5947731"/>
            <a:ext cx="4131771" cy="774469"/>
            <a:chOff x="5072101" y="5854931"/>
            <a:chExt cx="4131771" cy="774469"/>
          </a:xfrm>
        </p:grpSpPr>
        <p:pic>
          <p:nvPicPr>
            <p:cNvPr id="27" name="Picture 2" descr="Image result for emory university logo">
              <a:extLst>
                <a:ext uri="{FF2B5EF4-FFF2-40B4-BE49-F238E27FC236}">
                  <a16:creationId xmlns:a16="http://schemas.microsoft.com/office/drawing/2014/main" id="{20C940F3-E675-4E96-B83D-CC308ADE2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101" y="585493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F3BF2CD-9801-426F-B048-10435394BE4E}"/>
                </a:ext>
              </a:extLst>
            </p:cNvPr>
            <p:cNvSpPr/>
            <p:nvPr/>
          </p:nvSpPr>
          <p:spPr>
            <a:xfrm>
              <a:off x="5753100" y="5854931"/>
              <a:ext cx="3450772" cy="731520"/>
            </a:xfrm>
            <a:prstGeom prst="rect">
              <a:avLst/>
            </a:prstGeom>
            <a:solidFill>
              <a:srgbClr val="212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CCF5F6A1-7149-4546-9D1D-9E7C09BD9495}"/>
                </a:ext>
              </a:extLst>
            </p:cNvPr>
            <p:cNvSpPr txBox="1">
              <a:spLocks/>
            </p:cNvSpPr>
            <p:nvPr/>
          </p:nvSpPr>
          <p:spPr>
            <a:xfrm>
              <a:off x="5753100" y="5893747"/>
              <a:ext cx="3450772" cy="7356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0574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Business Intelligence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Child Well-Being Capstone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6F90F88-BC03-4470-B6C9-27A80E164506}"/>
              </a:ext>
            </a:extLst>
          </p:cNvPr>
          <p:cNvSpPr txBox="1"/>
          <p:nvPr/>
        </p:nvSpPr>
        <p:spPr>
          <a:xfrm>
            <a:off x="55667" y="5400003"/>
            <a:ext cx="7360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Extra data source: https://opb.georgia.gov/social-and-economic-data</a:t>
            </a:r>
          </a:p>
          <a:p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688ED-85D2-41F4-A8D3-4850EACF5520}"/>
              </a:ext>
            </a:extLst>
          </p:cNvPr>
          <p:cNvSpPr txBox="1"/>
          <p:nvPr/>
        </p:nvSpPr>
        <p:spPr>
          <a:xfrm>
            <a:off x="6877053" y="426720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R² = 0.9397</a:t>
            </a:r>
          </a:p>
        </p:txBody>
      </p:sp>
    </p:spTree>
    <p:extLst>
      <p:ext uri="{BB962C8B-B14F-4D97-AF65-F5344CB8AC3E}">
        <p14:creationId xmlns:p14="http://schemas.microsoft.com/office/powerpoint/2010/main" val="425323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BC12B97D-2E8F-47ED-B851-481695BD30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7793008"/>
              </p:ext>
            </p:extLst>
          </p:nvPr>
        </p:nvGraphicFramePr>
        <p:xfrm>
          <a:off x="0" y="0"/>
          <a:ext cx="6425736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77BFB52C-80CE-4D65-8309-F461BB30F0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978947"/>
              </p:ext>
            </p:extLst>
          </p:nvPr>
        </p:nvGraphicFramePr>
        <p:xfrm>
          <a:off x="6425736" y="0"/>
          <a:ext cx="5766264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543A0C96-81C3-4A7C-960D-A582DBCC11C8}"/>
              </a:ext>
            </a:extLst>
          </p:cNvPr>
          <p:cNvGrpSpPr/>
          <p:nvPr/>
        </p:nvGrpSpPr>
        <p:grpSpPr>
          <a:xfrm>
            <a:off x="1738994" y="5850800"/>
            <a:ext cx="3200400" cy="735652"/>
            <a:chOff x="1828800" y="5943600"/>
            <a:chExt cx="3200400" cy="6982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E151D5-7AAA-44B0-84DC-799C53380C4C}"/>
                </a:ext>
              </a:extLst>
            </p:cNvPr>
            <p:cNvSpPr/>
            <p:nvPr/>
          </p:nvSpPr>
          <p:spPr>
            <a:xfrm>
              <a:off x="1828800" y="5943600"/>
              <a:ext cx="3200400" cy="698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:a16="http://schemas.microsoft.com/office/drawing/2014/main" id="{A6391D8C-DAA6-4CAA-A9D3-9CB5F3557E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303"/>
            <a:stretch/>
          </p:blipFill>
          <p:spPr>
            <a:xfrm>
              <a:off x="3422272" y="6147262"/>
              <a:ext cx="1555467" cy="448238"/>
            </a:xfrm>
            <a:prstGeom prst="rect">
              <a:avLst/>
            </a:prstGeom>
          </p:spPr>
        </p:pic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D6FDE64B-1CFE-4523-B635-31033851EE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2229"/>
            <a:stretch/>
          </p:blipFill>
          <p:spPr>
            <a:xfrm>
              <a:off x="1859531" y="5958147"/>
              <a:ext cx="1555467" cy="66917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945DFA-771E-405A-889B-BCFCC978795A}"/>
              </a:ext>
            </a:extLst>
          </p:cNvPr>
          <p:cNvGrpSpPr/>
          <p:nvPr/>
        </p:nvGrpSpPr>
        <p:grpSpPr>
          <a:xfrm>
            <a:off x="5072101" y="5854931"/>
            <a:ext cx="4131771" cy="774469"/>
            <a:chOff x="5072101" y="5854931"/>
            <a:chExt cx="4131771" cy="774469"/>
          </a:xfrm>
        </p:grpSpPr>
        <p:pic>
          <p:nvPicPr>
            <p:cNvPr id="12" name="Picture 2" descr="Image result for emory university logo">
              <a:extLst>
                <a:ext uri="{FF2B5EF4-FFF2-40B4-BE49-F238E27FC236}">
                  <a16:creationId xmlns:a16="http://schemas.microsoft.com/office/drawing/2014/main" id="{5D0FD913-F246-4A47-BD36-BC25F8F78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101" y="5854931"/>
              <a:ext cx="73152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FFB3E8-C480-4BFE-A3B4-719C226EA0C1}"/>
                </a:ext>
              </a:extLst>
            </p:cNvPr>
            <p:cNvSpPr/>
            <p:nvPr/>
          </p:nvSpPr>
          <p:spPr>
            <a:xfrm>
              <a:off x="5753100" y="5854931"/>
              <a:ext cx="3450772" cy="731520"/>
            </a:xfrm>
            <a:prstGeom prst="rect">
              <a:avLst/>
            </a:prstGeom>
            <a:solidFill>
              <a:srgbClr val="212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4FDD6742-EED4-47E9-9B6B-ED5BD4D09F7A}"/>
                </a:ext>
              </a:extLst>
            </p:cNvPr>
            <p:cNvSpPr txBox="1">
              <a:spLocks/>
            </p:cNvSpPr>
            <p:nvPr/>
          </p:nvSpPr>
          <p:spPr>
            <a:xfrm>
              <a:off x="5753100" y="5893747"/>
              <a:ext cx="3450772" cy="7356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0574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Business Intelligence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Child Well-Being Capstone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B9F8B8-2BDA-4B72-928B-F1AA431167E3}"/>
              </a:ext>
            </a:extLst>
          </p:cNvPr>
          <p:cNvSpPr txBox="1"/>
          <p:nvPr/>
        </p:nvSpPr>
        <p:spPr>
          <a:xfrm>
            <a:off x="3583265" y="365760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R² = 0.6386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BA074-EA2C-4A4B-B4B5-66016F758FEF}"/>
              </a:ext>
            </a:extLst>
          </p:cNvPr>
          <p:cNvSpPr txBox="1"/>
          <p:nvPr/>
        </p:nvSpPr>
        <p:spPr>
          <a:xfrm>
            <a:off x="10287000" y="365760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R² = 0.7147</a:t>
            </a:r>
          </a:p>
        </p:txBody>
      </p:sp>
    </p:spTree>
    <p:extLst>
      <p:ext uri="{BB962C8B-B14F-4D97-AF65-F5344CB8AC3E}">
        <p14:creationId xmlns:p14="http://schemas.microsoft.com/office/powerpoint/2010/main" val="136057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BBC438E-70D7-4D09-8DD7-AD7835D633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1449100"/>
              </p:ext>
            </p:extLst>
          </p:nvPr>
        </p:nvGraphicFramePr>
        <p:xfrm>
          <a:off x="304800" y="304800"/>
          <a:ext cx="9144000" cy="6243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7315D503-9710-42B0-B99B-7A27F78EEF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5260"/>
          <a:stretch/>
        </p:blipFill>
        <p:spPr>
          <a:xfrm>
            <a:off x="9009944" y="332014"/>
            <a:ext cx="3182056" cy="142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0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5F5C2F-7F63-4476-97AC-FB42E7DD159C}"/>
              </a:ext>
            </a:extLst>
          </p:cNvPr>
          <p:cNvSpPr txBox="1"/>
          <p:nvPr/>
        </p:nvSpPr>
        <p:spPr>
          <a:xfrm>
            <a:off x="2819400" y="242983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3-Part 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F409A-C89C-404C-9106-24BBCFE33D09}"/>
              </a:ext>
            </a:extLst>
          </p:cNvPr>
          <p:cNvSpPr txBox="1"/>
          <p:nvPr/>
        </p:nvSpPr>
        <p:spPr>
          <a:xfrm>
            <a:off x="914400" y="1143000"/>
            <a:ext cx="7848600" cy="535531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Pre-K - 5th grade</a:t>
            </a:r>
          </a:p>
          <a:p>
            <a:pPr marL="342900" indent="-342900" fontAlgn="base">
              <a:buFont typeface="+mj-lt"/>
              <a:buAutoNum type="arabicPeriod"/>
            </a:pPr>
            <a:endParaRPr lang="en-US" dirty="0"/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dirty="0"/>
              <a:t>Institute after-school reading programs and affordable child care</a:t>
            </a:r>
          </a:p>
          <a:p>
            <a:pPr marL="800100" lvl="1" indent="-342900" fontAlgn="base">
              <a:buFont typeface="+mj-lt"/>
              <a:buAutoNum type="arabicPeriod"/>
            </a:pPr>
            <a:endParaRPr lang="en-US" dirty="0"/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For Middle and High School levels:</a:t>
            </a:r>
          </a:p>
          <a:p>
            <a:pPr marL="342900" indent="-342900" fontAlgn="base">
              <a:buFont typeface="+mj-lt"/>
              <a:buAutoNum type="arabicPeriod"/>
            </a:pPr>
            <a:endParaRPr lang="en-US" dirty="0"/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dirty="0"/>
              <a:t>Invest in STEM schools and programs</a:t>
            </a:r>
          </a:p>
          <a:p>
            <a:pPr marL="800100" lvl="1" indent="-342900" fontAlgn="base">
              <a:buFont typeface="+mj-lt"/>
              <a:buAutoNum type="arabicPeriod"/>
            </a:pPr>
            <a:endParaRPr lang="en-US" dirty="0"/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dirty="0"/>
              <a:t>Provide Volunteer and Mentorship programs for High Schoolers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Policy and Advocacy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Lottery funded Pre-K slots, reducing class size and investing in a quality workforce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STEAM and Child Care Development Block Grant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Removing barriers to completing a post-secondary education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79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E072A-339E-4D25-8C1D-E0BADECF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916811"/>
            <a:ext cx="8104083" cy="951381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+mn-lt"/>
              </a:rPr>
              <a:t>United In Strength </a:t>
            </a:r>
          </a:p>
        </p:txBody>
      </p:sp>
      <p:pic>
        <p:nvPicPr>
          <p:cNvPr id="8" name="Picture Placeholder 7" descr="A person walking down a dirt road&#10;&#10;Description automatically generated">
            <a:extLst>
              <a:ext uri="{FF2B5EF4-FFF2-40B4-BE49-F238E27FC236}">
                <a16:creationId xmlns:a16="http://schemas.microsoft.com/office/drawing/2014/main" id="{F31F8B32-9294-4C2C-A897-C47FACF121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4343" b="24343"/>
          <a:stretch>
            <a:fillRect/>
          </a:stretch>
        </p:blipFill>
        <p:spPr>
          <a:xfrm>
            <a:off x="994852" y="2302743"/>
            <a:ext cx="4874224" cy="3750319"/>
          </a:xfrm>
        </p:spPr>
      </p:pic>
      <p:pic>
        <p:nvPicPr>
          <p:cNvPr id="10" name="Picture Placeholder 9" descr="A picture containing book, person, sitting, shelf&#10;&#10;Description automatically generated">
            <a:extLst>
              <a:ext uri="{FF2B5EF4-FFF2-40B4-BE49-F238E27FC236}">
                <a16:creationId xmlns:a16="http://schemas.microsoft.com/office/drawing/2014/main" id="{95B230C4-F87A-4441-836C-589D9F60DD2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2608" b="2608"/>
          <a:stretch>
            <a:fillRect/>
          </a:stretch>
        </p:blipFill>
        <p:spPr/>
      </p:pic>
      <p:pic>
        <p:nvPicPr>
          <p:cNvPr id="12" name="Picture Placeholder 11" descr="A person sitting at a desk&#10;&#10;Description automatically generated">
            <a:extLst>
              <a:ext uri="{FF2B5EF4-FFF2-40B4-BE49-F238E27FC236}">
                <a16:creationId xmlns:a16="http://schemas.microsoft.com/office/drawing/2014/main" id="{843D6E7D-4719-4F7B-807A-3B3D509A1DD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26477" b="26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821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ildren Friends 16x9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hoolyard kids education presentation, album (widescreen).potx" id="{B61009BD-7448-452D-9EB3-A92629EDAAF7}" vid="{D5A61431-CA5A-45CA-9A81-30AAFC8F1B2C}"/>
    </a:ext>
  </a:extLst>
</a:theme>
</file>

<file path=ppt/theme/theme2.xml><?xml version="1.0" encoding="utf-8"?>
<a:theme xmlns:a="http://schemas.openxmlformats.org/drawingml/2006/main" name="Office Theme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369AEE-D726-45B1-ACA9-0D6048C368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A15C6C-6BB6-4DB6-B7D6-7F14EAB2CC5C}">
  <ds:schemaRefs>
    <ds:schemaRef ds:uri="http://schemas.microsoft.com/office/2006/metadata/properties"/>
    <ds:schemaRef ds:uri="http://schemas.microsoft.com/office/infopath/2007/PartnerControls"/>
    <ds:schemaRef ds:uri="40262f94-9f35-4ac3-9a90-690165a166b7"/>
  </ds:schemaRefs>
</ds:datastoreItem>
</file>

<file path=customXml/itemProps3.xml><?xml version="1.0" encoding="utf-8"?>
<ds:datastoreItem xmlns:ds="http://schemas.openxmlformats.org/officeDocument/2006/customXml" ds:itemID="{9EDF6667-B669-49A4-BBE6-2132BA71C0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Schoolyard kids education presentation, album (widescreen)</Template>
  <TotalTime>431</TotalTime>
  <Words>423</Words>
  <Application>Microsoft Office PowerPoint</Application>
  <PresentationFormat>Widescreen</PresentationFormat>
  <Paragraphs>120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Symbol</vt:lpstr>
      <vt:lpstr>Times New Roman</vt:lpstr>
      <vt:lpstr>Children Friends 16x9</vt:lpstr>
      <vt:lpstr>Child Well-Being  Capstone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United In Strength </vt:lpstr>
      <vt:lpstr>What Are Your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 Intelligence</dc:title>
  <dc:creator>Robert Rodden</dc:creator>
  <cp:keywords/>
  <cp:lastModifiedBy>Robert Rodden</cp:lastModifiedBy>
  <cp:revision>22</cp:revision>
  <dcterms:created xsi:type="dcterms:W3CDTF">2020-02-22T00:21:45Z</dcterms:created>
  <dcterms:modified xsi:type="dcterms:W3CDTF">2020-02-29T13:33:01Z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TC038961019991</vt:lpwstr>
  </property>
  <property fmtid="{D5CDD505-2E9C-101B-9397-08002B2CF9AE}" pid="3" name="ContentTypeId">
    <vt:lpwstr>0x010100AA3F7D94069FF64A86F7DFF56D60E3BE</vt:lpwstr>
  </property>
</Properties>
</file>